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1" r:id="rId3"/>
    <p:sldId id="272" r:id="rId4"/>
    <p:sldId id="278" r:id="rId5"/>
    <p:sldId id="273" r:id="rId6"/>
    <p:sldId id="279" r:id="rId7"/>
    <p:sldId id="274" r:id="rId8"/>
    <p:sldId id="276" r:id="rId9"/>
    <p:sldId id="287" r:id="rId10"/>
    <p:sldId id="277" r:id="rId11"/>
    <p:sldId id="280" r:id="rId12"/>
    <p:sldId id="282" r:id="rId13"/>
    <p:sldId id="281" r:id="rId14"/>
    <p:sldId id="256" r:id="rId15"/>
    <p:sldId id="257" r:id="rId16"/>
    <p:sldId id="261" r:id="rId17"/>
    <p:sldId id="283" r:id="rId18"/>
    <p:sldId id="284" r:id="rId19"/>
    <p:sldId id="285" r:id="rId20"/>
    <p:sldId id="286" r:id="rId21"/>
    <p:sldId id="262" r:id="rId22"/>
    <p:sldId id="263" r:id="rId23"/>
    <p:sldId id="264" r:id="rId24"/>
    <p:sldId id="265" r:id="rId25"/>
    <p:sldId id="266" r:id="rId26"/>
    <p:sldId id="268" r:id="rId27"/>
    <p:sldId id="267" r:id="rId28"/>
    <p:sldId id="301" r:id="rId29"/>
    <p:sldId id="298" r:id="rId30"/>
    <p:sldId id="288" r:id="rId31"/>
    <p:sldId id="289" r:id="rId32"/>
    <p:sldId id="291" r:id="rId33"/>
    <p:sldId id="290" r:id="rId34"/>
    <p:sldId id="300" r:id="rId35"/>
    <p:sldId id="292" r:id="rId36"/>
    <p:sldId id="293" r:id="rId37"/>
    <p:sldId id="294" r:id="rId38"/>
    <p:sldId id="295" r:id="rId39"/>
    <p:sldId id="297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06810252430718E-2"/>
          <c:y val="3.7892751532184528E-2"/>
          <c:w val="0.8901656534835074"/>
          <c:h val="0.82137266002869802"/>
        </c:manualLayout>
      </c:layout>
      <c:scatterChart>
        <c:scatterStyle val="lineMarker"/>
        <c:varyColors val="0"/>
        <c:ser>
          <c:idx val="1"/>
          <c:order val="0"/>
          <c:tx>
            <c:v>Aktivt jordtryck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'[exempel1_friktionjord_ar.xlsx]DA3'!$G$4:$G$80</c:f>
              <c:numCache>
                <c:formatCode>0.00</c:formatCode>
                <c:ptCount val="77"/>
                <c:pt idx="0">
                  <c:v>3.9550000000000001</c:v>
                </c:pt>
                <c:pt idx="1">
                  <c:v>4.6668999999999974</c:v>
                </c:pt>
                <c:pt idx="2">
                  <c:v>5.3787999999999956</c:v>
                </c:pt>
                <c:pt idx="3">
                  <c:v>6.0906999999999929</c:v>
                </c:pt>
                <c:pt idx="4">
                  <c:v>6.8025999999999902</c:v>
                </c:pt>
                <c:pt idx="5">
                  <c:v>7.5144999999999875</c:v>
                </c:pt>
                <c:pt idx="6">
                  <c:v>8.2263999999999857</c:v>
                </c:pt>
                <c:pt idx="7">
                  <c:v>8.9382999999999821</c:v>
                </c:pt>
                <c:pt idx="8">
                  <c:v>9.6501999999999803</c:v>
                </c:pt>
                <c:pt idx="9">
                  <c:v>10.362099999999979</c:v>
                </c:pt>
                <c:pt idx="10">
                  <c:v>11.073999999999975</c:v>
                </c:pt>
                <c:pt idx="11">
                  <c:v>11.785899999999973</c:v>
                </c:pt>
                <c:pt idx="12">
                  <c:v>12.49779999999997</c:v>
                </c:pt>
                <c:pt idx="13">
                  <c:v>13.20969999999997</c:v>
                </c:pt>
                <c:pt idx="14">
                  <c:v>13.921599999999966</c:v>
                </c:pt>
                <c:pt idx="15">
                  <c:v>14.633499999999961</c:v>
                </c:pt>
                <c:pt idx="16">
                  <c:v>15.345399999999961</c:v>
                </c:pt>
                <c:pt idx="17">
                  <c:v>16.057299999999959</c:v>
                </c:pt>
                <c:pt idx="18">
                  <c:v>16.769199999999955</c:v>
                </c:pt>
                <c:pt idx="19">
                  <c:v>17.481099999999952</c:v>
                </c:pt>
                <c:pt idx="20">
                  <c:v>18.192999999999952</c:v>
                </c:pt>
                <c:pt idx="21">
                  <c:v>18.904899999999948</c:v>
                </c:pt>
                <c:pt idx="22">
                  <c:v>19.616799999999948</c:v>
                </c:pt>
                <c:pt idx="23">
                  <c:v>20.328699999999948</c:v>
                </c:pt>
                <c:pt idx="24">
                  <c:v>21.040599999999944</c:v>
                </c:pt>
                <c:pt idx="25">
                  <c:v>21.752499999999944</c:v>
                </c:pt>
                <c:pt idx="26">
                  <c:v>22.464399999999944</c:v>
                </c:pt>
                <c:pt idx="27">
                  <c:v>23.176299999999944</c:v>
                </c:pt>
                <c:pt idx="28">
                  <c:v>23.888199999999941</c:v>
                </c:pt>
                <c:pt idx="29">
                  <c:v>24.600099999999941</c:v>
                </c:pt>
                <c:pt idx="30">
                  <c:v>25.311999999999941</c:v>
                </c:pt>
                <c:pt idx="31">
                  <c:v>26.023899999999937</c:v>
                </c:pt>
                <c:pt idx="32">
                  <c:v>26.735799999999937</c:v>
                </c:pt>
                <c:pt idx="33">
                  <c:v>27.447699999999937</c:v>
                </c:pt>
                <c:pt idx="34">
                  <c:v>28.159599999999934</c:v>
                </c:pt>
                <c:pt idx="35">
                  <c:v>28.871499999999934</c:v>
                </c:pt>
                <c:pt idx="36">
                  <c:v>29.583399999999934</c:v>
                </c:pt>
                <c:pt idx="37">
                  <c:v>30.29529999999993</c:v>
                </c:pt>
                <c:pt idx="38">
                  <c:v>31.00719999999993</c:v>
                </c:pt>
                <c:pt idx="39">
                  <c:v>31.71909999999993</c:v>
                </c:pt>
                <c:pt idx="40">
                  <c:v>32.430999999999926</c:v>
                </c:pt>
                <c:pt idx="41">
                  <c:v>33.142899999999926</c:v>
                </c:pt>
                <c:pt idx="42">
                  <c:v>33.854799999999926</c:v>
                </c:pt>
                <c:pt idx="43">
                  <c:v>34.566699999999926</c:v>
                </c:pt>
                <c:pt idx="44">
                  <c:v>35.278599999999926</c:v>
                </c:pt>
                <c:pt idx="45">
                  <c:v>35.990499999999926</c:v>
                </c:pt>
                <c:pt idx="46">
                  <c:v>36.702399999999919</c:v>
                </c:pt>
                <c:pt idx="47">
                  <c:v>37.414299999999919</c:v>
                </c:pt>
                <c:pt idx="48">
                  <c:v>38.126199999999919</c:v>
                </c:pt>
                <c:pt idx="49">
                  <c:v>38.838099999999919</c:v>
                </c:pt>
                <c:pt idx="50">
                  <c:v>39.549999999999919</c:v>
                </c:pt>
                <c:pt idx="51">
                  <c:v>40.261899999999919</c:v>
                </c:pt>
                <c:pt idx="52">
                  <c:v>40.973799999999912</c:v>
                </c:pt>
                <c:pt idx="53">
                  <c:v>41.685699999999912</c:v>
                </c:pt>
                <c:pt idx="54">
                  <c:v>42.397599999999912</c:v>
                </c:pt>
                <c:pt idx="55">
                  <c:v>43.109499999999912</c:v>
                </c:pt>
                <c:pt idx="56">
                  <c:v>43.821399999999912</c:v>
                </c:pt>
                <c:pt idx="57">
                  <c:v>44.533299999999912</c:v>
                </c:pt>
                <c:pt idx="58">
                  <c:v>45.245199999999912</c:v>
                </c:pt>
                <c:pt idx="59">
                  <c:v>45.957099999999905</c:v>
                </c:pt>
                <c:pt idx="60">
                  <c:v>46.668999999999905</c:v>
                </c:pt>
                <c:pt idx="61">
                  <c:v>47.380899999999905</c:v>
                </c:pt>
                <c:pt idx="62">
                  <c:v>48.092799999999905</c:v>
                </c:pt>
                <c:pt idx="63">
                  <c:v>48.804699999999904</c:v>
                </c:pt>
                <c:pt idx="64">
                  <c:v>49.516599999999904</c:v>
                </c:pt>
                <c:pt idx="65">
                  <c:v>50.228499999999904</c:v>
                </c:pt>
                <c:pt idx="66">
                  <c:v>50.940399999999897</c:v>
                </c:pt>
                <c:pt idx="67">
                  <c:v>51.652299999999897</c:v>
                </c:pt>
                <c:pt idx="68">
                  <c:v>52.364199999999904</c:v>
                </c:pt>
                <c:pt idx="69">
                  <c:v>53.076099999999897</c:v>
                </c:pt>
                <c:pt idx="70">
                  <c:v>53.78799999999989</c:v>
                </c:pt>
                <c:pt idx="71">
                  <c:v>54.499899999999897</c:v>
                </c:pt>
                <c:pt idx="72">
                  <c:v>55.211799999999897</c:v>
                </c:pt>
                <c:pt idx="73">
                  <c:v>55.923699999999904</c:v>
                </c:pt>
                <c:pt idx="74">
                  <c:v>56.635599999999911</c:v>
                </c:pt>
                <c:pt idx="75">
                  <c:v>57.347499999999911</c:v>
                </c:pt>
                <c:pt idx="76">
                  <c:v>58.059399999999918</c:v>
                </c:pt>
              </c:numCache>
            </c:numRef>
          </c:xVal>
          <c:yVal>
            <c:numRef>
              <c:f>'[exempel1_friktionjord_ar.xlsx]DA3'!$A$4:$A$80</c:f>
              <c:numCache>
                <c:formatCode>General</c:formatCode>
                <c:ptCount val="77"/>
                <c:pt idx="0">
                  <c:v>10</c:v>
                </c:pt>
                <c:pt idx="1">
                  <c:v>9.9</c:v>
                </c:pt>
                <c:pt idx="2">
                  <c:v>9.8000000000000007</c:v>
                </c:pt>
                <c:pt idx="3">
                  <c:v>9.7000000000000011</c:v>
                </c:pt>
                <c:pt idx="4">
                  <c:v>9.6000000000000014</c:v>
                </c:pt>
                <c:pt idx="5">
                  <c:v>9.5000000000000018</c:v>
                </c:pt>
                <c:pt idx="6">
                  <c:v>9.4000000000000021</c:v>
                </c:pt>
                <c:pt idx="7">
                  <c:v>9.3000000000000025</c:v>
                </c:pt>
                <c:pt idx="8">
                  <c:v>9.2000000000000028</c:v>
                </c:pt>
                <c:pt idx="9">
                  <c:v>9.1000000000000032</c:v>
                </c:pt>
                <c:pt idx="10">
                  <c:v>9.0000000000000036</c:v>
                </c:pt>
                <c:pt idx="11">
                  <c:v>8.9000000000000039</c:v>
                </c:pt>
                <c:pt idx="12">
                  <c:v>8.8000000000000043</c:v>
                </c:pt>
                <c:pt idx="13">
                  <c:v>8.7000000000000046</c:v>
                </c:pt>
                <c:pt idx="14">
                  <c:v>8.600000000000005</c:v>
                </c:pt>
                <c:pt idx="15">
                  <c:v>8.5000000000000053</c:v>
                </c:pt>
                <c:pt idx="16">
                  <c:v>8.4000000000000057</c:v>
                </c:pt>
                <c:pt idx="17">
                  <c:v>8.300000000000006</c:v>
                </c:pt>
                <c:pt idx="18">
                  <c:v>8.2000000000000064</c:v>
                </c:pt>
                <c:pt idx="19">
                  <c:v>8.1000000000000068</c:v>
                </c:pt>
                <c:pt idx="20">
                  <c:v>8.0000000000000071</c:v>
                </c:pt>
                <c:pt idx="21">
                  <c:v>7.9000000000000075</c:v>
                </c:pt>
                <c:pt idx="22">
                  <c:v>7.8000000000000078</c:v>
                </c:pt>
                <c:pt idx="23">
                  <c:v>7.7000000000000082</c:v>
                </c:pt>
                <c:pt idx="24">
                  <c:v>7.6000000000000085</c:v>
                </c:pt>
                <c:pt idx="25">
                  <c:v>7.5000000000000089</c:v>
                </c:pt>
                <c:pt idx="26">
                  <c:v>7.4000000000000092</c:v>
                </c:pt>
                <c:pt idx="27">
                  <c:v>7.3000000000000096</c:v>
                </c:pt>
                <c:pt idx="28">
                  <c:v>7.2000000000000099</c:v>
                </c:pt>
                <c:pt idx="29">
                  <c:v>7.1000000000000103</c:v>
                </c:pt>
                <c:pt idx="30">
                  <c:v>7.0000000000000107</c:v>
                </c:pt>
                <c:pt idx="31">
                  <c:v>6.900000000000011</c:v>
                </c:pt>
                <c:pt idx="32">
                  <c:v>6.8000000000000114</c:v>
                </c:pt>
                <c:pt idx="33">
                  <c:v>6.7000000000000117</c:v>
                </c:pt>
                <c:pt idx="34">
                  <c:v>6.6000000000000121</c:v>
                </c:pt>
                <c:pt idx="35">
                  <c:v>6.5000000000000124</c:v>
                </c:pt>
                <c:pt idx="36">
                  <c:v>6.4000000000000128</c:v>
                </c:pt>
                <c:pt idx="37">
                  <c:v>6.3000000000000131</c:v>
                </c:pt>
                <c:pt idx="38">
                  <c:v>6.2000000000000135</c:v>
                </c:pt>
                <c:pt idx="39">
                  <c:v>6.1000000000000139</c:v>
                </c:pt>
                <c:pt idx="40">
                  <c:v>6.0000000000000142</c:v>
                </c:pt>
                <c:pt idx="41">
                  <c:v>5.9000000000000146</c:v>
                </c:pt>
                <c:pt idx="42">
                  <c:v>5.8000000000000149</c:v>
                </c:pt>
                <c:pt idx="43">
                  <c:v>5.7000000000000153</c:v>
                </c:pt>
                <c:pt idx="44">
                  <c:v>5.6000000000000156</c:v>
                </c:pt>
                <c:pt idx="45">
                  <c:v>5.500000000000016</c:v>
                </c:pt>
                <c:pt idx="46">
                  <c:v>5.4000000000000163</c:v>
                </c:pt>
                <c:pt idx="47">
                  <c:v>5.3000000000000167</c:v>
                </c:pt>
                <c:pt idx="48">
                  <c:v>5.2000000000000171</c:v>
                </c:pt>
                <c:pt idx="49">
                  <c:v>5.1000000000000174</c:v>
                </c:pt>
                <c:pt idx="50">
                  <c:v>5.0000000000000178</c:v>
                </c:pt>
                <c:pt idx="51">
                  <c:v>4.9000000000000181</c:v>
                </c:pt>
                <c:pt idx="52">
                  <c:v>4.8000000000000185</c:v>
                </c:pt>
                <c:pt idx="53">
                  <c:v>4.7000000000000188</c:v>
                </c:pt>
                <c:pt idx="54">
                  <c:v>4.6000000000000192</c:v>
                </c:pt>
                <c:pt idx="55">
                  <c:v>4.5000000000000195</c:v>
                </c:pt>
                <c:pt idx="56">
                  <c:v>4.4000000000000199</c:v>
                </c:pt>
                <c:pt idx="57">
                  <c:v>4.3000000000000203</c:v>
                </c:pt>
                <c:pt idx="58">
                  <c:v>4.2000000000000206</c:v>
                </c:pt>
                <c:pt idx="59">
                  <c:v>4.100000000000021</c:v>
                </c:pt>
                <c:pt idx="60">
                  <c:v>4.0000000000000213</c:v>
                </c:pt>
                <c:pt idx="61">
                  <c:v>3.9000000000000212</c:v>
                </c:pt>
                <c:pt idx="62">
                  <c:v>3.8000000000000211</c:v>
                </c:pt>
                <c:pt idx="63">
                  <c:v>3.700000000000021</c:v>
                </c:pt>
                <c:pt idx="64">
                  <c:v>3.600000000000021</c:v>
                </c:pt>
                <c:pt idx="65">
                  <c:v>3.5000000000000209</c:v>
                </c:pt>
                <c:pt idx="66">
                  <c:v>3.4000000000000208</c:v>
                </c:pt>
                <c:pt idx="67">
                  <c:v>3.3000000000000207</c:v>
                </c:pt>
                <c:pt idx="68">
                  <c:v>3.2000000000000206</c:v>
                </c:pt>
                <c:pt idx="69">
                  <c:v>3.1000000000000205</c:v>
                </c:pt>
                <c:pt idx="70">
                  <c:v>3.0000000000000204</c:v>
                </c:pt>
                <c:pt idx="71">
                  <c:v>2.9000000000000203</c:v>
                </c:pt>
                <c:pt idx="72">
                  <c:v>2.8000000000000203</c:v>
                </c:pt>
                <c:pt idx="73">
                  <c:v>2.7000000000000202</c:v>
                </c:pt>
                <c:pt idx="74">
                  <c:v>2.6000000000000201</c:v>
                </c:pt>
                <c:pt idx="75">
                  <c:v>2.50000000000002</c:v>
                </c:pt>
                <c:pt idx="76">
                  <c:v>2.4000000000000199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65-4B12-9E0A-6B5D5B9A3BD5}"/>
            </c:ext>
          </c:extLst>
        </c:ser>
        <c:ser>
          <c:idx val="2"/>
          <c:order val="1"/>
          <c:tx>
            <c:v>Passivt jordtryck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'[exempel1_friktionjord_ar.xlsx]DA3'!$I$54:$I$80</c:f>
              <c:numCache>
                <c:formatCode>0.00</c:formatCode>
                <c:ptCount val="27"/>
                <c:pt idx="0">
                  <c:v>0</c:v>
                </c:pt>
                <c:pt idx="1">
                  <c:v>-4.55166</c:v>
                </c:pt>
                <c:pt idx="2">
                  <c:v>-9.1033200000000001</c:v>
                </c:pt>
                <c:pt idx="3">
                  <c:v>-13.654980000000002</c:v>
                </c:pt>
                <c:pt idx="4">
                  <c:v>-18.20664</c:v>
                </c:pt>
                <c:pt idx="5">
                  <c:v>-22.758300000000002</c:v>
                </c:pt>
                <c:pt idx="6">
                  <c:v>-27.309960000000004</c:v>
                </c:pt>
                <c:pt idx="7">
                  <c:v>-31.861620000000006</c:v>
                </c:pt>
                <c:pt idx="8">
                  <c:v>-36.413280000000007</c:v>
                </c:pt>
                <c:pt idx="9">
                  <c:v>-40.964940000000013</c:v>
                </c:pt>
                <c:pt idx="10">
                  <c:v>-45.516600000000011</c:v>
                </c:pt>
                <c:pt idx="11">
                  <c:v>-50.068260000000016</c:v>
                </c:pt>
                <c:pt idx="12">
                  <c:v>-54.619920000000015</c:v>
                </c:pt>
                <c:pt idx="13">
                  <c:v>-59.17158000000002</c:v>
                </c:pt>
                <c:pt idx="14">
                  <c:v>-63.723240000000018</c:v>
                </c:pt>
                <c:pt idx="15">
                  <c:v>-68.274900000000017</c:v>
                </c:pt>
                <c:pt idx="16">
                  <c:v>-72.826560000000029</c:v>
                </c:pt>
                <c:pt idx="17">
                  <c:v>-77.378220000000027</c:v>
                </c:pt>
                <c:pt idx="18">
                  <c:v>-81.929880000000026</c:v>
                </c:pt>
                <c:pt idx="19">
                  <c:v>-86.48154000000001</c:v>
                </c:pt>
                <c:pt idx="20">
                  <c:v>-91.033200000000008</c:v>
                </c:pt>
                <c:pt idx="21">
                  <c:v>-95.584860000000006</c:v>
                </c:pt>
                <c:pt idx="22">
                  <c:v>-100.13651999999999</c:v>
                </c:pt>
                <c:pt idx="23">
                  <c:v>-104.68817999999999</c:v>
                </c:pt>
                <c:pt idx="24">
                  <c:v>-109.23983999999997</c:v>
                </c:pt>
                <c:pt idx="25">
                  <c:v>-113.79149999999997</c:v>
                </c:pt>
                <c:pt idx="26">
                  <c:v>-118.34315999999997</c:v>
                </c:pt>
              </c:numCache>
            </c:numRef>
          </c:xVal>
          <c:yVal>
            <c:numRef>
              <c:f>'[exempel1_friktionjord_ar.xlsx]DA3'!$A$54:$A$80</c:f>
              <c:numCache>
                <c:formatCode>General</c:formatCode>
                <c:ptCount val="27"/>
                <c:pt idx="0">
                  <c:v>5.0000000000000178</c:v>
                </c:pt>
                <c:pt idx="1">
                  <c:v>4.9000000000000181</c:v>
                </c:pt>
                <c:pt idx="2">
                  <c:v>4.8000000000000185</c:v>
                </c:pt>
                <c:pt idx="3">
                  <c:v>4.7000000000000188</c:v>
                </c:pt>
                <c:pt idx="4">
                  <c:v>4.6000000000000192</c:v>
                </c:pt>
                <c:pt idx="5">
                  <c:v>4.5000000000000195</c:v>
                </c:pt>
                <c:pt idx="6">
                  <c:v>4.4000000000000199</c:v>
                </c:pt>
                <c:pt idx="7">
                  <c:v>4.3000000000000203</c:v>
                </c:pt>
                <c:pt idx="8">
                  <c:v>4.2000000000000206</c:v>
                </c:pt>
                <c:pt idx="9">
                  <c:v>4.100000000000021</c:v>
                </c:pt>
                <c:pt idx="10">
                  <c:v>4.0000000000000213</c:v>
                </c:pt>
                <c:pt idx="11">
                  <c:v>3.9000000000000212</c:v>
                </c:pt>
                <c:pt idx="12">
                  <c:v>3.8000000000000211</c:v>
                </c:pt>
                <c:pt idx="13">
                  <c:v>3.700000000000021</c:v>
                </c:pt>
                <c:pt idx="14">
                  <c:v>3.600000000000021</c:v>
                </c:pt>
                <c:pt idx="15">
                  <c:v>3.5000000000000209</c:v>
                </c:pt>
                <c:pt idx="16">
                  <c:v>3.4000000000000208</c:v>
                </c:pt>
                <c:pt idx="17">
                  <c:v>3.3000000000000207</c:v>
                </c:pt>
                <c:pt idx="18">
                  <c:v>3.2000000000000206</c:v>
                </c:pt>
                <c:pt idx="19">
                  <c:v>3.1000000000000205</c:v>
                </c:pt>
                <c:pt idx="20">
                  <c:v>3.0000000000000204</c:v>
                </c:pt>
                <c:pt idx="21">
                  <c:v>2.9000000000000203</c:v>
                </c:pt>
                <c:pt idx="22">
                  <c:v>2.8000000000000203</c:v>
                </c:pt>
                <c:pt idx="23">
                  <c:v>2.7000000000000202</c:v>
                </c:pt>
                <c:pt idx="24">
                  <c:v>2.6000000000000201</c:v>
                </c:pt>
                <c:pt idx="25">
                  <c:v>2.50000000000002</c:v>
                </c:pt>
                <c:pt idx="26">
                  <c:v>2.4000000000000199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65-4B12-9E0A-6B5D5B9A3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072856"/>
        <c:axId val="452073248"/>
      </c:scatterChart>
      <c:valAx>
        <c:axId val="452072856"/>
        <c:scaling>
          <c:orientation val="maxMin"/>
          <c:max val="6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Jordtryck, kPa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73248"/>
        <c:crosses val="autoZero"/>
        <c:crossBetween val="midCat"/>
      </c:valAx>
      <c:valAx>
        <c:axId val="452073248"/>
        <c:scaling>
          <c:orientation val="minMax"/>
          <c:max val="10"/>
        </c:scaling>
        <c:delete val="0"/>
        <c:axPos val="r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Nivå, m</a:t>
                </a:r>
              </a:p>
            </c:rich>
          </c:tx>
          <c:layout>
            <c:manualLayout>
              <c:xMode val="edge"/>
              <c:yMode val="edge"/>
              <c:x val="9.4971064125743774E-3"/>
              <c:y val="0.4381857392134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72856"/>
        <c:crossesAt val="60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11112423371272"/>
          <c:y val="0.13190946341759455"/>
          <c:w val="0.16675997696875863"/>
          <c:h val="0.1670285132943797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8576752752013E-2"/>
          <c:y val="4.4170795126424786E-2"/>
          <c:w val="0.8901656534835074"/>
          <c:h val="0.82137266002869802"/>
        </c:manualLayout>
      </c:layout>
      <c:scatterChart>
        <c:scatterStyle val="lineMarker"/>
        <c:varyColors val="0"/>
        <c:ser>
          <c:idx val="1"/>
          <c:order val="0"/>
          <c:tx>
            <c:v>Nettojordtryck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'DA3'!$J$4:$J$80</c:f>
              <c:numCache>
                <c:formatCode>0.00</c:formatCode>
                <c:ptCount val="77"/>
                <c:pt idx="0">
                  <c:v>3.9550000000000001</c:v>
                </c:pt>
                <c:pt idx="1">
                  <c:v>4.6668999999999974</c:v>
                </c:pt>
                <c:pt idx="2">
                  <c:v>5.3787999999999956</c:v>
                </c:pt>
                <c:pt idx="3">
                  <c:v>6.0906999999999929</c:v>
                </c:pt>
                <c:pt idx="4">
                  <c:v>6.8025999999999902</c:v>
                </c:pt>
                <c:pt idx="5">
                  <c:v>7.5144999999999875</c:v>
                </c:pt>
                <c:pt idx="6">
                  <c:v>8.2263999999999857</c:v>
                </c:pt>
                <c:pt idx="7">
                  <c:v>8.9382999999999821</c:v>
                </c:pt>
                <c:pt idx="8">
                  <c:v>9.6501999999999803</c:v>
                </c:pt>
                <c:pt idx="9">
                  <c:v>10.362099999999979</c:v>
                </c:pt>
                <c:pt idx="10">
                  <c:v>11.073999999999975</c:v>
                </c:pt>
                <c:pt idx="11">
                  <c:v>11.785899999999973</c:v>
                </c:pt>
                <c:pt idx="12">
                  <c:v>12.49779999999997</c:v>
                </c:pt>
                <c:pt idx="13">
                  <c:v>13.20969999999997</c:v>
                </c:pt>
                <c:pt idx="14">
                  <c:v>13.921599999999966</c:v>
                </c:pt>
                <c:pt idx="15">
                  <c:v>14.633499999999961</c:v>
                </c:pt>
                <c:pt idx="16">
                  <c:v>15.345399999999961</c:v>
                </c:pt>
                <c:pt idx="17">
                  <c:v>16.057299999999959</c:v>
                </c:pt>
                <c:pt idx="18">
                  <c:v>16.769199999999955</c:v>
                </c:pt>
                <c:pt idx="19">
                  <c:v>17.481099999999952</c:v>
                </c:pt>
                <c:pt idx="20">
                  <c:v>18.192999999999952</c:v>
                </c:pt>
                <c:pt idx="21">
                  <c:v>18.904899999999948</c:v>
                </c:pt>
                <c:pt idx="22">
                  <c:v>19.616799999999948</c:v>
                </c:pt>
                <c:pt idx="23">
                  <c:v>20.328699999999948</c:v>
                </c:pt>
                <c:pt idx="24">
                  <c:v>21.040599999999944</c:v>
                </c:pt>
                <c:pt idx="25">
                  <c:v>21.752499999999944</c:v>
                </c:pt>
                <c:pt idx="26">
                  <c:v>22.464399999999944</c:v>
                </c:pt>
                <c:pt idx="27">
                  <c:v>23.176299999999944</c:v>
                </c:pt>
                <c:pt idx="28">
                  <c:v>23.888199999999941</c:v>
                </c:pt>
                <c:pt idx="29">
                  <c:v>24.600099999999941</c:v>
                </c:pt>
                <c:pt idx="30">
                  <c:v>25.311999999999941</c:v>
                </c:pt>
                <c:pt idx="31">
                  <c:v>26.023899999999937</c:v>
                </c:pt>
                <c:pt idx="32">
                  <c:v>26.735799999999937</c:v>
                </c:pt>
                <c:pt idx="33">
                  <c:v>27.447699999999937</c:v>
                </c:pt>
                <c:pt idx="34">
                  <c:v>28.159599999999934</c:v>
                </c:pt>
                <c:pt idx="35">
                  <c:v>28.871499999999934</c:v>
                </c:pt>
                <c:pt idx="36">
                  <c:v>29.583399999999934</c:v>
                </c:pt>
                <c:pt idx="37">
                  <c:v>30.29529999999993</c:v>
                </c:pt>
                <c:pt idx="38">
                  <c:v>31.00719999999993</c:v>
                </c:pt>
                <c:pt idx="39">
                  <c:v>31.71909999999993</c:v>
                </c:pt>
                <c:pt idx="40">
                  <c:v>32.430999999999926</c:v>
                </c:pt>
                <c:pt idx="41">
                  <c:v>33.142899999999926</c:v>
                </c:pt>
                <c:pt idx="42">
                  <c:v>33.854799999999926</c:v>
                </c:pt>
                <c:pt idx="43">
                  <c:v>34.566699999999926</c:v>
                </c:pt>
                <c:pt idx="44">
                  <c:v>35.278599999999926</c:v>
                </c:pt>
                <c:pt idx="45">
                  <c:v>35.990499999999926</c:v>
                </c:pt>
                <c:pt idx="46">
                  <c:v>36.702399999999919</c:v>
                </c:pt>
                <c:pt idx="47">
                  <c:v>37.414299999999919</c:v>
                </c:pt>
                <c:pt idx="48">
                  <c:v>38.126199999999919</c:v>
                </c:pt>
                <c:pt idx="49">
                  <c:v>38.838099999999919</c:v>
                </c:pt>
                <c:pt idx="50">
                  <c:v>39.549999999999919</c:v>
                </c:pt>
                <c:pt idx="51">
                  <c:v>35.710239999999921</c:v>
                </c:pt>
                <c:pt idx="52">
                  <c:v>31.870479999999912</c:v>
                </c:pt>
                <c:pt idx="53">
                  <c:v>28.03071999999991</c:v>
                </c:pt>
                <c:pt idx="54">
                  <c:v>24.190959999999912</c:v>
                </c:pt>
                <c:pt idx="55">
                  <c:v>20.35119999999991</c:v>
                </c:pt>
                <c:pt idx="56">
                  <c:v>16.511439999999908</c:v>
                </c:pt>
                <c:pt idx="57">
                  <c:v>12.671679999999906</c:v>
                </c:pt>
                <c:pt idx="58">
                  <c:v>8.8319199999999043</c:v>
                </c:pt>
                <c:pt idx="59">
                  <c:v>4.9921599999998918</c:v>
                </c:pt>
                <c:pt idx="60">
                  <c:v>1.1523999999998935</c:v>
                </c:pt>
                <c:pt idx="61">
                  <c:v>-2.6873600000001119</c:v>
                </c:pt>
                <c:pt idx="62">
                  <c:v>-6.5271200000001102</c:v>
                </c:pt>
                <c:pt idx="63">
                  <c:v>-10.366880000000116</c:v>
                </c:pt>
                <c:pt idx="64">
                  <c:v>-14.206640000000114</c:v>
                </c:pt>
                <c:pt idx="65">
                  <c:v>-18.046400000000112</c:v>
                </c:pt>
                <c:pt idx="66">
                  <c:v>-21.886160000000132</c:v>
                </c:pt>
                <c:pt idx="67">
                  <c:v>-25.72592000000013</c:v>
                </c:pt>
                <c:pt idx="68">
                  <c:v>-29.565680000000121</c:v>
                </c:pt>
                <c:pt idx="69">
                  <c:v>-33.405440000000112</c:v>
                </c:pt>
                <c:pt idx="70">
                  <c:v>-37.245200000000118</c:v>
                </c:pt>
                <c:pt idx="71">
                  <c:v>-41.084960000000109</c:v>
                </c:pt>
                <c:pt idx="72">
                  <c:v>-44.924720000000093</c:v>
                </c:pt>
                <c:pt idx="73">
                  <c:v>-48.764480000000084</c:v>
                </c:pt>
                <c:pt idx="74">
                  <c:v>-52.604240000000061</c:v>
                </c:pt>
                <c:pt idx="75">
                  <c:v>-56.444000000000059</c:v>
                </c:pt>
                <c:pt idx="76">
                  <c:v>-60.283760000000051</c:v>
                </c:pt>
              </c:numCache>
            </c:numRef>
          </c:xVal>
          <c:yVal>
            <c:numRef>
              <c:f>'DA3'!$A$4:$A$80</c:f>
              <c:numCache>
                <c:formatCode>General</c:formatCode>
                <c:ptCount val="77"/>
                <c:pt idx="0">
                  <c:v>10</c:v>
                </c:pt>
                <c:pt idx="1">
                  <c:v>9.9</c:v>
                </c:pt>
                <c:pt idx="2">
                  <c:v>9.8000000000000007</c:v>
                </c:pt>
                <c:pt idx="3">
                  <c:v>9.7000000000000011</c:v>
                </c:pt>
                <c:pt idx="4">
                  <c:v>9.6000000000000014</c:v>
                </c:pt>
                <c:pt idx="5">
                  <c:v>9.5000000000000018</c:v>
                </c:pt>
                <c:pt idx="6">
                  <c:v>9.4000000000000021</c:v>
                </c:pt>
                <c:pt idx="7">
                  <c:v>9.3000000000000025</c:v>
                </c:pt>
                <c:pt idx="8">
                  <c:v>9.2000000000000028</c:v>
                </c:pt>
                <c:pt idx="9">
                  <c:v>9.1000000000000032</c:v>
                </c:pt>
                <c:pt idx="10">
                  <c:v>9.0000000000000036</c:v>
                </c:pt>
                <c:pt idx="11">
                  <c:v>8.9000000000000039</c:v>
                </c:pt>
                <c:pt idx="12">
                  <c:v>8.8000000000000043</c:v>
                </c:pt>
                <c:pt idx="13">
                  <c:v>8.7000000000000046</c:v>
                </c:pt>
                <c:pt idx="14">
                  <c:v>8.600000000000005</c:v>
                </c:pt>
                <c:pt idx="15">
                  <c:v>8.5000000000000053</c:v>
                </c:pt>
                <c:pt idx="16">
                  <c:v>8.4000000000000057</c:v>
                </c:pt>
                <c:pt idx="17">
                  <c:v>8.300000000000006</c:v>
                </c:pt>
                <c:pt idx="18">
                  <c:v>8.2000000000000064</c:v>
                </c:pt>
                <c:pt idx="19">
                  <c:v>8.1000000000000068</c:v>
                </c:pt>
                <c:pt idx="20">
                  <c:v>8.0000000000000071</c:v>
                </c:pt>
                <c:pt idx="21">
                  <c:v>7.9000000000000075</c:v>
                </c:pt>
                <c:pt idx="22">
                  <c:v>7.8000000000000078</c:v>
                </c:pt>
                <c:pt idx="23">
                  <c:v>7.7000000000000082</c:v>
                </c:pt>
                <c:pt idx="24">
                  <c:v>7.6000000000000085</c:v>
                </c:pt>
                <c:pt idx="25">
                  <c:v>7.5000000000000089</c:v>
                </c:pt>
                <c:pt idx="26">
                  <c:v>7.4000000000000092</c:v>
                </c:pt>
                <c:pt idx="27">
                  <c:v>7.3000000000000096</c:v>
                </c:pt>
                <c:pt idx="28">
                  <c:v>7.2000000000000099</c:v>
                </c:pt>
                <c:pt idx="29">
                  <c:v>7.1000000000000103</c:v>
                </c:pt>
                <c:pt idx="30">
                  <c:v>7.0000000000000107</c:v>
                </c:pt>
                <c:pt idx="31">
                  <c:v>6.900000000000011</c:v>
                </c:pt>
                <c:pt idx="32">
                  <c:v>6.8000000000000114</c:v>
                </c:pt>
                <c:pt idx="33">
                  <c:v>6.7000000000000117</c:v>
                </c:pt>
                <c:pt idx="34">
                  <c:v>6.6000000000000121</c:v>
                </c:pt>
                <c:pt idx="35">
                  <c:v>6.5000000000000124</c:v>
                </c:pt>
                <c:pt idx="36">
                  <c:v>6.4000000000000128</c:v>
                </c:pt>
                <c:pt idx="37">
                  <c:v>6.3000000000000131</c:v>
                </c:pt>
                <c:pt idx="38">
                  <c:v>6.2000000000000135</c:v>
                </c:pt>
                <c:pt idx="39">
                  <c:v>6.1000000000000139</c:v>
                </c:pt>
                <c:pt idx="40">
                  <c:v>6.0000000000000142</c:v>
                </c:pt>
                <c:pt idx="41">
                  <c:v>5.9000000000000146</c:v>
                </c:pt>
                <c:pt idx="42">
                  <c:v>5.8000000000000149</c:v>
                </c:pt>
                <c:pt idx="43">
                  <c:v>5.7000000000000153</c:v>
                </c:pt>
                <c:pt idx="44">
                  <c:v>5.6000000000000156</c:v>
                </c:pt>
                <c:pt idx="45">
                  <c:v>5.500000000000016</c:v>
                </c:pt>
                <c:pt idx="46">
                  <c:v>5.4000000000000163</c:v>
                </c:pt>
                <c:pt idx="47">
                  <c:v>5.3000000000000167</c:v>
                </c:pt>
                <c:pt idx="48">
                  <c:v>5.2000000000000171</c:v>
                </c:pt>
                <c:pt idx="49">
                  <c:v>5.1000000000000174</c:v>
                </c:pt>
                <c:pt idx="50">
                  <c:v>5.0000000000000178</c:v>
                </c:pt>
                <c:pt idx="51">
                  <c:v>4.9000000000000181</c:v>
                </c:pt>
                <c:pt idx="52">
                  <c:v>4.8000000000000185</c:v>
                </c:pt>
                <c:pt idx="53">
                  <c:v>4.7000000000000188</c:v>
                </c:pt>
                <c:pt idx="54">
                  <c:v>4.6000000000000192</c:v>
                </c:pt>
                <c:pt idx="55">
                  <c:v>4.5000000000000195</c:v>
                </c:pt>
                <c:pt idx="56">
                  <c:v>4.4000000000000199</c:v>
                </c:pt>
                <c:pt idx="57">
                  <c:v>4.3000000000000203</c:v>
                </c:pt>
                <c:pt idx="58">
                  <c:v>4.2000000000000206</c:v>
                </c:pt>
                <c:pt idx="59">
                  <c:v>4.100000000000021</c:v>
                </c:pt>
                <c:pt idx="60">
                  <c:v>4.0000000000000213</c:v>
                </c:pt>
                <c:pt idx="61">
                  <c:v>3.9000000000000212</c:v>
                </c:pt>
                <c:pt idx="62">
                  <c:v>3.8000000000000211</c:v>
                </c:pt>
                <c:pt idx="63">
                  <c:v>3.700000000000021</c:v>
                </c:pt>
                <c:pt idx="64">
                  <c:v>3.600000000000021</c:v>
                </c:pt>
                <c:pt idx="65">
                  <c:v>3.5000000000000209</c:v>
                </c:pt>
                <c:pt idx="66">
                  <c:v>3.4000000000000208</c:v>
                </c:pt>
                <c:pt idx="67">
                  <c:v>3.3000000000000207</c:v>
                </c:pt>
                <c:pt idx="68">
                  <c:v>3.2000000000000206</c:v>
                </c:pt>
                <c:pt idx="69">
                  <c:v>3.1000000000000205</c:v>
                </c:pt>
                <c:pt idx="70">
                  <c:v>3.0000000000000204</c:v>
                </c:pt>
                <c:pt idx="71">
                  <c:v>2.9000000000000203</c:v>
                </c:pt>
                <c:pt idx="72">
                  <c:v>2.8000000000000203</c:v>
                </c:pt>
                <c:pt idx="73">
                  <c:v>2.7000000000000202</c:v>
                </c:pt>
                <c:pt idx="74">
                  <c:v>2.6000000000000201</c:v>
                </c:pt>
                <c:pt idx="75">
                  <c:v>2.50000000000002</c:v>
                </c:pt>
                <c:pt idx="76">
                  <c:v>2.4000000000000199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5C-4540-9063-71CCB73FC29A}"/>
            </c:ext>
          </c:extLst>
        </c:ser>
        <c:ser>
          <c:idx val="0"/>
          <c:order val="1"/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'DA3'!$W$3:$W$6</c:f>
              <c:numCache>
                <c:formatCode>General</c:formatCode>
                <c:ptCount val="4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'DA3'!$V$3:$V$6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5C-4540-9063-71CCB73FC29A}"/>
            </c:ext>
          </c:extLst>
        </c:ser>
        <c:ser>
          <c:idx val="3"/>
          <c:order val="2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5C-4540-9063-71CCB73FC29A}"/>
              </c:ext>
            </c:extLst>
          </c:dPt>
          <c:xVal>
            <c:numRef>
              <c:f>'DA3'!$W$8:$W$9</c:f>
              <c:numCache>
                <c:formatCode>General</c:formatCode>
                <c:ptCount val="2"/>
                <c:pt idx="0">
                  <c:v>0</c:v>
                </c:pt>
                <c:pt idx="1">
                  <c:v>-120</c:v>
                </c:pt>
              </c:numCache>
            </c:numRef>
          </c:xVal>
          <c:yVal>
            <c:numRef>
              <c:f>'DA3'!$V$8:$V$9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05C-4540-9063-71CCB73F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313864"/>
        <c:axId val="455311512"/>
      </c:scatterChart>
      <c:valAx>
        <c:axId val="455313864"/>
        <c:scaling>
          <c:orientation val="maxMin"/>
          <c:max val="6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Jordtryck, kPa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311512"/>
        <c:crosses val="autoZero"/>
        <c:crossBetween val="midCat"/>
      </c:valAx>
      <c:valAx>
        <c:axId val="455311512"/>
        <c:scaling>
          <c:orientation val="minMax"/>
          <c:max val="10"/>
        </c:scaling>
        <c:delete val="0"/>
        <c:axPos val="r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Nivå, m</a:t>
                </a:r>
              </a:p>
            </c:rich>
          </c:tx>
          <c:layout>
            <c:manualLayout>
              <c:xMode val="edge"/>
              <c:yMode val="edge"/>
              <c:x val="9.4971064125743774E-3"/>
              <c:y val="0.4381857392134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313864"/>
        <c:crossesAt val="60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3379799174717444"/>
          <c:y val="0.12143748733261946"/>
          <c:w val="0.16675997696875863"/>
          <c:h val="0.1670285132943797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18576752752013E-2"/>
          <c:y val="4.4170795126424786E-2"/>
          <c:w val="0.8901656534835074"/>
          <c:h val="0.82137266002869802"/>
        </c:manualLayout>
      </c:layout>
      <c:scatterChart>
        <c:scatterStyle val="lineMarker"/>
        <c:varyColors val="0"/>
        <c:ser>
          <c:idx val="1"/>
          <c:order val="0"/>
          <c:tx>
            <c:v>Nettojordtryck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Stille!$J$4:$J$73</c:f>
              <c:numCache>
                <c:formatCode>0.00</c:formatCode>
                <c:ptCount val="70"/>
                <c:pt idx="0">
                  <c:v>3.0730000000000004</c:v>
                </c:pt>
                <c:pt idx="1">
                  <c:v>3.6261399999999981</c:v>
                </c:pt>
                <c:pt idx="2">
                  <c:v>4.1792799999999959</c:v>
                </c:pt>
                <c:pt idx="3">
                  <c:v>4.7324199999999941</c:v>
                </c:pt>
                <c:pt idx="4">
                  <c:v>5.2855599999999923</c:v>
                </c:pt>
                <c:pt idx="5">
                  <c:v>5.8386999999999905</c:v>
                </c:pt>
                <c:pt idx="6">
                  <c:v>6.3918399999999886</c:v>
                </c:pt>
                <c:pt idx="7">
                  <c:v>6.9449799999999868</c:v>
                </c:pt>
                <c:pt idx="8">
                  <c:v>7.498119999999985</c:v>
                </c:pt>
                <c:pt idx="9">
                  <c:v>8.0512599999999832</c:v>
                </c:pt>
                <c:pt idx="10">
                  <c:v>8.6043999999999805</c:v>
                </c:pt>
                <c:pt idx="11">
                  <c:v>9.1575399999999796</c:v>
                </c:pt>
                <c:pt idx="12">
                  <c:v>9.7106799999999769</c:v>
                </c:pt>
                <c:pt idx="13">
                  <c:v>10.263819999999976</c:v>
                </c:pt>
                <c:pt idx="14">
                  <c:v>10.816959999999973</c:v>
                </c:pt>
                <c:pt idx="15">
                  <c:v>11.370099999999971</c:v>
                </c:pt>
                <c:pt idx="16">
                  <c:v>11.92323999999997</c:v>
                </c:pt>
                <c:pt idx="17">
                  <c:v>12.476379999999969</c:v>
                </c:pt>
                <c:pt idx="18">
                  <c:v>13.029519999999966</c:v>
                </c:pt>
                <c:pt idx="19">
                  <c:v>13.582659999999962</c:v>
                </c:pt>
                <c:pt idx="20">
                  <c:v>14.135799999999961</c:v>
                </c:pt>
                <c:pt idx="21">
                  <c:v>14.688939999999961</c:v>
                </c:pt>
                <c:pt idx="22">
                  <c:v>15.242079999999961</c:v>
                </c:pt>
                <c:pt idx="23">
                  <c:v>15.79521999999996</c:v>
                </c:pt>
                <c:pt idx="24">
                  <c:v>16.348359999999957</c:v>
                </c:pt>
                <c:pt idx="25">
                  <c:v>16.901499999999956</c:v>
                </c:pt>
                <c:pt idx="26">
                  <c:v>17.454639999999955</c:v>
                </c:pt>
                <c:pt idx="27">
                  <c:v>18.007779999999954</c:v>
                </c:pt>
                <c:pt idx="28">
                  <c:v>18.560919999999953</c:v>
                </c:pt>
                <c:pt idx="29">
                  <c:v>19.114059999999952</c:v>
                </c:pt>
                <c:pt idx="30">
                  <c:v>19.667199999999951</c:v>
                </c:pt>
                <c:pt idx="31">
                  <c:v>20.220339999999954</c:v>
                </c:pt>
                <c:pt idx="32">
                  <c:v>20.773479999999953</c:v>
                </c:pt>
                <c:pt idx="33">
                  <c:v>21.326619999999952</c:v>
                </c:pt>
                <c:pt idx="34">
                  <c:v>21.879759999999951</c:v>
                </c:pt>
                <c:pt idx="35">
                  <c:v>22.43289999999995</c:v>
                </c:pt>
                <c:pt idx="36">
                  <c:v>22.986039999999949</c:v>
                </c:pt>
                <c:pt idx="37">
                  <c:v>23.539179999999948</c:v>
                </c:pt>
                <c:pt idx="38">
                  <c:v>24.092319999999948</c:v>
                </c:pt>
                <c:pt idx="39">
                  <c:v>24.645459999999947</c:v>
                </c:pt>
                <c:pt idx="40">
                  <c:v>25.198599999999946</c:v>
                </c:pt>
                <c:pt idx="41">
                  <c:v>25.751739999999945</c:v>
                </c:pt>
                <c:pt idx="42">
                  <c:v>26.304879999999944</c:v>
                </c:pt>
                <c:pt idx="43">
                  <c:v>26.858019999999943</c:v>
                </c:pt>
                <c:pt idx="44">
                  <c:v>27.411159999999942</c:v>
                </c:pt>
                <c:pt idx="45">
                  <c:v>27.964299999999941</c:v>
                </c:pt>
                <c:pt idx="46">
                  <c:v>28.51743999999994</c:v>
                </c:pt>
                <c:pt idx="47">
                  <c:v>29.070579999999939</c:v>
                </c:pt>
                <c:pt idx="48">
                  <c:v>29.623719999999938</c:v>
                </c:pt>
                <c:pt idx="49">
                  <c:v>30.176859999999937</c:v>
                </c:pt>
                <c:pt idx="50">
                  <c:v>30.729999999999936</c:v>
                </c:pt>
                <c:pt idx="51">
                  <c:v>25.424859999999935</c:v>
                </c:pt>
                <c:pt idx="52">
                  <c:v>20.119719999999937</c:v>
                </c:pt>
                <c:pt idx="53">
                  <c:v>14.814579999999935</c:v>
                </c:pt>
                <c:pt idx="54">
                  <c:v>9.5094399999999375</c:v>
                </c:pt>
                <c:pt idx="55">
                  <c:v>4.204299999999936</c:v>
                </c:pt>
                <c:pt idx="56">
                  <c:v>-0.84680000000005318</c:v>
                </c:pt>
                <c:pt idx="57">
                  <c:v>-4.9276769230769775</c:v>
                </c:pt>
                <c:pt idx="58">
                  <c:v>-9.0085538461539016</c:v>
                </c:pt>
                <c:pt idx="59">
                  <c:v>-13.089430769230825</c:v>
                </c:pt>
                <c:pt idx="60">
                  <c:v>-17.170307692307755</c:v>
                </c:pt>
                <c:pt idx="61">
                  <c:v>-21.25118461538468</c:v>
                </c:pt>
                <c:pt idx="62">
                  <c:v>-25.332061538461609</c:v>
                </c:pt>
                <c:pt idx="63">
                  <c:v>-29.412938461538527</c:v>
                </c:pt>
                <c:pt idx="64">
                  <c:v>-33.493815384615459</c:v>
                </c:pt>
                <c:pt idx="65">
                  <c:v>-37.574692307692374</c:v>
                </c:pt>
                <c:pt idx="66">
                  <c:v>-41.655569230769309</c:v>
                </c:pt>
                <c:pt idx="67">
                  <c:v>-45.736446153846238</c:v>
                </c:pt>
                <c:pt idx="68">
                  <c:v>-49.817323076923138</c:v>
                </c:pt>
                <c:pt idx="69">
                  <c:v>-53.898200000000053</c:v>
                </c:pt>
              </c:numCache>
            </c:numRef>
          </c:xVal>
          <c:yVal>
            <c:numRef>
              <c:f>Stille!$A$4:$A$73</c:f>
              <c:numCache>
                <c:formatCode>General</c:formatCode>
                <c:ptCount val="70"/>
                <c:pt idx="0">
                  <c:v>10</c:v>
                </c:pt>
                <c:pt idx="1">
                  <c:v>9.9</c:v>
                </c:pt>
                <c:pt idx="2">
                  <c:v>9.8000000000000007</c:v>
                </c:pt>
                <c:pt idx="3">
                  <c:v>9.7000000000000011</c:v>
                </c:pt>
                <c:pt idx="4">
                  <c:v>9.6000000000000014</c:v>
                </c:pt>
                <c:pt idx="5">
                  <c:v>9.5000000000000018</c:v>
                </c:pt>
                <c:pt idx="6">
                  <c:v>9.4000000000000021</c:v>
                </c:pt>
                <c:pt idx="7">
                  <c:v>9.3000000000000025</c:v>
                </c:pt>
                <c:pt idx="8">
                  <c:v>9.2000000000000028</c:v>
                </c:pt>
                <c:pt idx="9">
                  <c:v>9.1000000000000032</c:v>
                </c:pt>
                <c:pt idx="10">
                  <c:v>9.0000000000000036</c:v>
                </c:pt>
                <c:pt idx="11">
                  <c:v>8.9000000000000039</c:v>
                </c:pt>
                <c:pt idx="12">
                  <c:v>8.8000000000000043</c:v>
                </c:pt>
                <c:pt idx="13">
                  <c:v>8.7000000000000046</c:v>
                </c:pt>
                <c:pt idx="14">
                  <c:v>8.600000000000005</c:v>
                </c:pt>
                <c:pt idx="15">
                  <c:v>8.5000000000000053</c:v>
                </c:pt>
                <c:pt idx="16">
                  <c:v>8.4000000000000057</c:v>
                </c:pt>
                <c:pt idx="17">
                  <c:v>8.300000000000006</c:v>
                </c:pt>
                <c:pt idx="18">
                  <c:v>8.2000000000000064</c:v>
                </c:pt>
                <c:pt idx="19">
                  <c:v>8.1000000000000068</c:v>
                </c:pt>
                <c:pt idx="20">
                  <c:v>8.0000000000000071</c:v>
                </c:pt>
                <c:pt idx="21">
                  <c:v>7.9000000000000075</c:v>
                </c:pt>
                <c:pt idx="22">
                  <c:v>7.8000000000000078</c:v>
                </c:pt>
                <c:pt idx="23">
                  <c:v>7.7000000000000082</c:v>
                </c:pt>
                <c:pt idx="24">
                  <c:v>7.6000000000000085</c:v>
                </c:pt>
                <c:pt idx="25">
                  <c:v>7.5000000000000089</c:v>
                </c:pt>
                <c:pt idx="26">
                  <c:v>7.4000000000000092</c:v>
                </c:pt>
                <c:pt idx="27">
                  <c:v>7.3000000000000096</c:v>
                </c:pt>
                <c:pt idx="28">
                  <c:v>7.2000000000000099</c:v>
                </c:pt>
                <c:pt idx="29">
                  <c:v>7.1000000000000103</c:v>
                </c:pt>
                <c:pt idx="30">
                  <c:v>7.0000000000000107</c:v>
                </c:pt>
                <c:pt idx="31">
                  <c:v>6.900000000000011</c:v>
                </c:pt>
                <c:pt idx="32">
                  <c:v>6.8000000000000114</c:v>
                </c:pt>
                <c:pt idx="33">
                  <c:v>6.7000000000000117</c:v>
                </c:pt>
                <c:pt idx="34">
                  <c:v>6.6000000000000121</c:v>
                </c:pt>
                <c:pt idx="35">
                  <c:v>6.5000000000000124</c:v>
                </c:pt>
                <c:pt idx="36">
                  <c:v>6.4000000000000128</c:v>
                </c:pt>
                <c:pt idx="37">
                  <c:v>6.3000000000000131</c:v>
                </c:pt>
                <c:pt idx="38">
                  <c:v>6.2000000000000135</c:v>
                </c:pt>
                <c:pt idx="39">
                  <c:v>6.1000000000000139</c:v>
                </c:pt>
                <c:pt idx="40">
                  <c:v>6.0000000000000142</c:v>
                </c:pt>
                <c:pt idx="41">
                  <c:v>5.9000000000000146</c:v>
                </c:pt>
                <c:pt idx="42">
                  <c:v>5.8000000000000149</c:v>
                </c:pt>
                <c:pt idx="43">
                  <c:v>5.7000000000000153</c:v>
                </c:pt>
                <c:pt idx="44">
                  <c:v>5.6000000000000156</c:v>
                </c:pt>
                <c:pt idx="45">
                  <c:v>5.500000000000016</c:v>
                </c:pt>
                <c:pt idx="46">
                  <c:v>5.4000000000000163</c:v>
                </c:pt>
                <c:pt idx="47">
                  <c:v>5.3000000000000167</c:v>
                </c:pt>
                <c:pt idx="48">
                  <c:v>5.2000000000000171</c:v>
                </c:pt>
                <c:pt idx="49">
                  <c:v>5.1000000000000174</c:v>
                </c:pt>
                <c:pt idx="50">
                  <c:v>5.0000000000000178</c:v>
                </c:pt>
                <c:pt idx="51">
                  <c:v>4.9000000000000181</c:v>
                </c:pt>
                <c:pt idx="52">
                  <c:v>4.8000000000000185</c:v>
                </c:pt>
                <c:pt idx="53">
                  <c:v>4.7000000000000188</c:v>
                </c:pt>
                <c:pt idx="54">
                  <c:v>4.6000000000000192</c:v>
                </c:pt>
                <c:pt idx="55">
                  <c:v>4.5000000000000195</c:v>
                </c:pt>
                <c:pt idx="56">
                  <c:v>4.4000000000000199</c:v>
                </c:pt>
                <c:pt idx="57">
                  <c:v>4.3000000000000203</c:v>
                </c:pt>
                <c:pt idx="58">
                  <c:v>4.2000000000000206</c:v>
                </c:pt>
                <c:pt idx="59">
                  <c:v>4.100000000000021</c:v>
                </c:pt>
                <c:pt idx="60">
                  <c:v>4.0000000000000213</c:v>
                </c:pt>
                <c:pt idx="61">
                  <c:v>3.9000000000000212</c:v>
                </c:pt>
                <c:pt idx="62">
                  <c:v>3.8000000000000211</c:v>
                </c:pt>
                <c:pt idx="63">
                  <c:v>3.700000000000021</c:v>
                </c:pt>
                <c:pt idx="64">
                  <c:v>3.600000000000021</c:v>
                </c:pt>
                <c:pt idx="65">
                  <c:v>3.5000000000000209</c:v>
                </c:pt>
                <c:pt idx="66">
                  <c:v>3.4000000000000208</c:v>
                </c:pt>
                <c:pt idx="67">
                  <c:v>3.3000000000000207</c:v>
                </c:pt>
                <c:pt idx="68">
                  <c:v>3.2000000000000206</c:v>
                </c:pt>
                <c:pt idx="69">
                  <c:v>3.1000000000000205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CE-4E12-ADE1-07E00F9BE577}"/>
            </c:ext>
          </c:extLst>
        </c:ser>
        <c:ser>
          <c:idx val="0"/>
          <c:order val="1"/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Stille!$W$3:$W$6</c:f>
              <c:numCache>
                <c:formatCode>General</c:formatCode>
                <c:ptCount val="4"/>
                <c:pt idx="0">
                  <c:v>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xVal>
          <c:yVal>
            <c:numRef>
              <c:f>Stille!$V$3:$V$6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3.1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CE-4E12-ADE1-07E00F9BE577}"/>
            </c:ext>
          </c:extLst>
        </c:ser>
        <c:ser>
          <c:idx val="3"/>
          <c:order val="2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E-4E12-ADE1-07E00F9BE577}"/>
              </c:ext>
            </c:extLst>
          </c:dPt>
          <c:xVal>
            <c:numRef>
              <c:f>Stille!$W$8:$W$9</c:f>
              <c:numCache>
                <c:formatCode>General</c:formatCode>
                <c:ptCount val="2"/>
                <c:pt idx="0">
                  <c:v>0</c:v>
                </c:pt>
                <c:pt idx="1">
                  <c:v>-120</c:v>
                </c:pt>
              </c:numCache>
            </c:numRef>
          </c:xVal>
          <c:yVal>
            <c:numRef>
              <c:f>Stille!$V$8:$V$9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9CE-4E12-ADE1-07E00F9BE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019896"/>
        <c:axId val="452020288"/>
      </c:scatterChart>
      <c:valAx>
        <c:axId val="452019896"/>
        <c:scaling>
          <c:orientation val="maxMin"/>
          <c:max val="6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Jordtryck, kPa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20288"/>
        <c:crosses val="autoZero"/>
        <c:crossBetween val="midCat"/>
      </c:valAx>
      <c:valAx>
        <c:axId val="452020288"/>
        <c:scaling>
          <c:orientation val="minMax"/>
          <c:max val="10"/>
        </c:scaling>
        <c:delete val="0"/>
        <c:axPos val="r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Nivå, m</a:t>
                </a:r>
              </a:p>
            </c:rich>
          </c:tx>
          <c:layout>
            <c:manualLayout>
              <c:xMode val="edge"/>
              <c:yMode val="edge"/>
              <c:x val="9.4971064125743774E-3"/>
              <c:y val="0.438185739213493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19896"/>
        <c:crossesAt val="60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3379799174717444"/>
          <c:y val="0.12143748733261946"/>
          <c:w val="0.16675997696875863"/>
          <c:h val="0.16702851329437979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19074196157293"/>
          <c:y val="2.3038347386945122E-2"/>
          <c:w val="0.84343908106508636"/>
          <c:h val="0.86763785037211794"/>
        </c:manualLayout>
      </c:layout>
      <c:scatterChart>
        <c:scatterStyle val="lineMarker"/>
        <c:varyColors val="0"/>
        <c:ser>
          <c:idx val="0"/>
          <c:order val="0"/>
          <c:tx>
            <c:v>Spont uk +3,0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Blad3!$C$3:$C$107</c:f>
              <c:numCache>
                <c:formatCode>0.00E+00</c:formatCode>
                <c:ptCount val="10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</c:numCache>
            </c:numRef>
          </c:xVal>
          <c:yVal>
            <c:numRef>
              <c:f>Blad3!$D$3:$D$107</c:f>
              <c:numCache>
                <c:formatCode>0.00E+00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1.0146406866475099</c:v>
                </c:pt>
                <c:pt idx="49">
                  <c:v>1.0292813732950199</c:v>
                </c:pt>
                <c:pt idx="50">
                  <c:v>1.0581988089213501</c:v>
                </c:pt>
                <c:pt idx="51">
                  <c:v>1.07914346035116</c:v>
                </c:pt>
                <c:pt idx="52">
                  <c:v>1.1192287194177699</c:v>
                </c:pt>
                <c:pt idx="53">
                  <c:v>1.15209800432192</c:v>
                </c:pt>
                <c:pt idx="54">
                  <c:v>1.1662868151882</c:v>
                </c:pt>
                <c:pt idx="55">
                  <c:v>1.1883647388568399</c:v>
                </c:pt>
                <c:pt idx="56">
                  <c:v>1.20191177005192</c:v>
                </c:pt>
                <c:pt idx="57">
                  <c:v>1.2025149440345599</c:v>
                </c:pt>
                <c:pt idx="58">
                  <c:v>1.2063275766835699</c:v>
                </c:pt>
                <c:pt idx="59">
                  <c:v>1.2113275766835701</c:v>
                </c:pt>
                <c:pt idx="60">
                  <c:v>1.2163275766835699</c:v>
                </c:pt>
                <c:pt idx="61">
                  <c:v>1.22632757668357</c:v>
                </c:pt>
                <c:pt idx="62">
                  <c:v>1.2313275766835701</c:v>
                </c:pt>
                <c:pt idx="63">
                  <c:v>1.23632757668357</c:v>
                </c:pt>
                <c:pt idx="64">
                  <c:v>1.24632757668357</c:v>
                </c:pt>
                <c:pt idx="65">
                  <c:v>1.25632757668357</c:v>
                </c:pt>
                <c:pt idx="66">
                  <c:v>1.27632757668357</c:v>
                </c:pt>
                <c:pt idx="67">
                  <c:v>1.29632757668357</c:v>
                </c:pt>
                <c:pt idx="68">
                  <c:v>1.3142801630782599</c:v>
                </c:pt>
                <c:pt idx="69">
                  <c:v>1.3297741941971</c:v>
                </c:pt>
                <c:pt idx="70">
                  <c:v>1.3607622564347699</c:v>
                </c:pt>
                <c:pt idx="71">
                  <c:v>1.3895434940009599</c:v>
                </c:pt>
                <c:pt idx="72">
                  <c:v>1.4163939552318701</c:v>
                </c:pt>
                <c:pt idx="73">
                  <c:v>1.43806187810449</c:v>
                </c:pt>
                <c:pt idx="74">
                  <c:v>1.43647851998095</c:v>
                </c:pt>
                <c:pt idx="75">
                  <c:v>1.4230022007445799</c:v>
                </c:pt>
                <c:pt idx="76">
                  <c:v>1.4280022007445801</c:v>
                </c:pt>
                <c:pt idx="77">
                  <c:v>1.43262757290808</c:v>
                </c:pt>
                <c:pt idx="78">
                  <c:v>1.43291838106355</c:v>
                </c:pt>
                <c:pt idx="79">
                  <c:v>1.4379183810635501</c:v>
                </c:pt>
                <c:pt idx="80">
                  <c:v>1.4413277387347201</c:v>
                </c:pt>
                <c:pt idx="81">
                  <c:v>1.4481464540770601</c:v>
                </c:pt>
                <c:pt idx="82">
                  <c:v>1.45314645407706</c:v>
                </c:pt>
                <c:pt idx="83">
                  <c:v>1.4569417917188501</c:v>
                </c:pt>
                <c:pt idx="84">
                  <c:v>1.4630571581580301</c:v>
                </c:pt>
                <c:pt idx="85">
                  <c:v>1.4689503992159001</c:v>
                </c:pt>
                <c:pt idx="86">
                  <c:v>1.47337684502642</c:v>
                </c:pt>
                <c:pt idx="87">
                  <c:v>1.4760969298975499</c:v>
                </c:pt>
                <c:pt idx="88">
                  <c:v>1.4811734982148801</c:v>
                </c:pt>
                <c:pt idx="89">
                  <c:v>1.48625006653221</c:v>
                </c:pt>
                <c:pt idx="90">
                  <c:v>1.49422878464636</c:v>
                </c:pt>
                <c:pt idx="91">
                  <c:v>1.4977697182787399</c:v>
                </c:pt>
                <c:pt idx="92">
                  <c:v>1.5030131948172101</c:v>
                </c:pt>
                <c:pt idx="93">
                  <c:v>1.5064772191529801</c:v>
                </c:pt>
                <c:pt idx="94">
                  <c:v>1.5083052839945299</c:v>
                </c:pt>
                <c:pt idx="95">
                  <c:v>1.5108030078494601</c:v>
                </c:pt>
                <c:pt idx="96">
                  <c:v>1.5119181867878699</c:v>
                </c:pt>
                <c:pt idx="97">
                  <c:v>1.5154600717514799</c:v>
                </c:pt>
                <c:pt idx="98">
                  <c:v>1.5185404087907699</c:v>
                </c:pt>
                <c:pt idx="99">
                  <c:v>1.5190937914090601</c:v>
                </c:pt>
                <c:pt idx="100">
                  <c:v>1.5172649177652999</c:v>
                </c:pt>
                <c:pt idx="101">
                  <c:v>1.5153044709153001</c:v>
                </c:pt>
                <c:pt idx="102">
                  <c:v>1.5156185450374899</c:v>
                </c:pt>
                <c:pt idx="103">
                  <c:v>1.5161882681921499</c:v>
                </c:pt>
                <c:pt idx="104">
                  <c:v>1.5177601316093501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AC-44A2-A6F1-0A84EF0A4475}"/>
            </c:ext>
          </c:extLst>
        </c:ser>
        <c:ser>
          <c:idx val="1"/>
          <c:order val="1"/>
          <c:tx>
            <c:v>Spont uk +3,5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Blad3!$H$3:$H$120</c:f>
              <c:numCache>
                <c:formatCode>0.00E+00</c:formatCode>
                <c:ptCount val="11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>
                  <c:v>21</c:v>
                </c:pt>
                <c:pt idx="23">
                  <c:v>22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28</c:v>
                </c:pt>
                <c:pt idx="30">
                  <c:v>29</c:v>
                </c:pt>
                <c:pt idx="31">
                  <c:v>30</c:v>
                </c:pt>
                <c:pt idx="32">
                  <c:v>31</c:v>
                </c:pt>
                <c:pt idx="33">
                  <c:v>32</c:v>
                </c:pt>
                <c:pt idx="34">
                  <c:v>33</c:v>
                </c:pt>
                <c:pt idx="35">
                  <c:v>34</c:v>
                </c:pt>
                <c:pt idx="36">
                  <c:v>35</c:v>
                </c:pt>
                <c:pt idx="37">
                  <c:v>36</c:v>
                </c:pt>
                <c:pt idx="38">
                  <c:v>37</c:v>
                </c:pt>
                <c:pt idx="39">
                  <c:v>38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47</c:v>
                </c:pt>
                <c:pt idx="49">
                  <c:v>48</c:v>
                </c:pt>
                <c:pt idx="50">
                  <c:v>49</c:v>
                </c:pt>
                <c:pt idx="51">
                  <c:v>50</c:v>
                </c:pt>
                <c:pt idx="52">
                  <c:v>51</c:v>
                </c:pt>
                <c:pt idx="53">
                  <c:v>52</c:v>
                </c:pt>
                <c:pt idx="54">
                  <c:v>53</c:v>
                </c:pt>
                <c:pt idx="55">
                  <c:v>54</c:v>
                </c:pt>
                <c:pt idx="56">
                  <c:v>55</c:v>
                </c:pt>
                <c:pt idx="57">
                  <c:v>56</c:v>
                </c:pt>
                <c:pt idx="58">
                  <c:v>57</c:v>
                </c:pt>
                <c:pt idx="59">
                  <c:v>58</c:v>
                </c:pt>
                <c:pt idx="60">
                  <c:v>59</c:v>
                </c:pt>
                <c:pt idx="61">
                  <c:v>60</c:v>
                </c:pt>
                <c:pt idx="62">
                  <c:v>61</c:v>
                </c:pt>
                <c:pt idx="63">
                  <c:v>62</c:v>
                </c:pt>
                <c:pt idx="64">
                  <c:v>63</c:v>
                </c:pt>
                <c:pt idx="65">
                  <c:v>64</c:v>
                </c:pt>
                <c:pt idx="66">
                  <c:v>65</c:v>
                </c:pt>
                <c:pt idx="67">
                  <c:v>66</c:v>
                </c:pt>
                <c:pt idx="68">
                  <c:v>67</c:v>
                </c:pt>
                <c:pt idx="69">
                  <c:v>68</c:v>
                </c:pt>
                <c:pt idx="70">
                  <c:v>69</c:v>
                </c:pt>
                <c:pt idx="71">
                  <c:v>70</c:v>
                </c:pt>
                <c:pt idx="72">
                  <c:v>71</c:v>
                </c:pt>
                <c:pt idx="73">
                  <c:v>72</c:v>
                </c:pt>
                <c:pt idx="74">
                  <c:v>73</c:v>
                </c:pt>
                <c:pt idx="75">
                  <c:v>74</c:v>
                </c:pt>
                <c:pt idx="76">
                  <c:v>75</c:v>
                </c:pt>
                <c:pt idx="77">
                  <c:v>76</c:v>
                </c:pt>
                <c:pt idx="78">
                  <c:v>77</c:v>
                </c:pt>
                <c:pt idx="79">
                  <c:v>78</c:v>
                </c:pt>
                <c:pt idx="80">
                  <c:v>79</c:v>
                </c:pt>
                <c:pt idx="81">
                  <c:v>80</c:v>
                </c:pt>
                <c:pt idx="82">
                  <c:v>81</c:v>
                </c:pt>
                <c:pt idx="83">
                  <c:v>82</c:v>
                </c:pt>
                <c:pt idx="84">
                  <c:v>83</c:v>
                </c:pt>
                <c:pt idx="85">
                  <c:v>84</c:v>
                </c:pt>
                <c:pt idx="86">
                  <c:v>85</c:v>
                </c:pt>
                <c:pt idx="87">
                  <c:v>86</c:v>
                </c:pt>
                <c:pt idx="88">
                  <c:v>87</c:v>
                </c:pt>
                <c:pt idx="89">
                  <c:v>88</c:v>
                </c:pt>
                <c:pt idx="90">
                  <c:v>89</c:v>
                </c:pt>
                <c:pt idx="91">
                  <c:v>90</c:v>
                </c:pt>
                <c:pt idx="92">
                  <c:v>91</c:v>
                </c:pt>
                <c:pt idx="93">
                  <c:v>92</c:v>
                </c:pt>
                <c:pt idx="94">
                  <c:v>93</c:v>
                </c:pt>
                <c:pt idx="95">
                  <c:v>94</c:v>
                </c:pt>
                <c:pt idx="96">
                  <c:v>95</c:v>
                </c:pt>
                <c:pt idx="97">
                  <c:v>96</c:v>
                </c:pt>
                <c:pt idx="98">
                  <c:v>97</c:v>
                </c:pt>
                <c:pt idx="99">
                  <c:v>98</c:v>
                </c:pt>
                <c:pt idx="100">
                  <c:v>99</c:v>
                </c:pt>
                <c:pt idx="101">
                  <c:v>100</c:v>
                </c:pt>
                <c:pt idx="102">
                  <c:v>101</c:v>
                </c:pt>
                <c:pt idx="103">
                  <c:v>102</c:v>
                </c:pt>
                <c:pt idx="104">
                  <c:v>103</c:v>
                </c:pt>
                <c:pt idx="105">
                  <c:v>104</c:v>
                </c:pt>
                <c:pt idx="106">
                  <c:v>105</c:v>
                </c:pt>
                <c:pt idx="107">
                  <c:v>106</c:v>
                </c:pt>
                <c:pt idx="108">
                  <c:v>107</c:v>
                </c:pt>
                <c:pt idx="109">
                  <c:v>108</c:v>
                </c:pt>
                <c:pt idx="110">
                  <c:v>109</c:v>
                </c:pt>
                <c:pt idx="111">
                  <c:v>110</c:v>
                </c:pt>
                <c:pt idx="112">
                  <c:v>111</c:v>
                </c:pt>
                <c:pt idx="113">
                  <c:v>112</c:v>
                </c:pt>
                <c:pt idx="114">
                  <c:v>113</c:v>
                </c:pt>
                <c:pt idx="115">
                  <c:v>114</c:v>
                </c:pt>
                <c:pt idx="116">
                  <c:v>115</c:v>
                </c:pt>
                <c:pt idx="117">
                  <c:v>116</c:v>
                </c:pt>
              </c:numCache>
            </c:numRef>
          </c:xVal>
          <c:yVal>
            <c:numRef>
              <c:f>Blad3!$I$3:$I$120</c:f>
              <c:numCache>
                <c:formatCode>0.00E+00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1.01441</c:v>
                </c:pt>
                <c:pt idx="45">
                  <c:v>1.0288200000000001</c:v>
                </c:pt>
                <c:pt idx="46">
                  <c:v>1.0544800000000001</c:v>
                </c:pt>
                <c:pt idx="47">
                  <c:v>1.07175</c:v>
                </c:pt>
                <c:pt idx="48">
                  <c:v>1.1000300000000001</c:v>
                </c:pt>
                <c:pt idx="49">
                  <c:v>1.11615</c:v>
                </c:pt>
                <c:pt idx="50">
                  <c:v>1.12723</c:v>
                </c:pt>
                <c:pt idx="51">
                  <c:v>1.1319900000000001</c:v>
                </c:pt>
                <c:pt idx="52">
                  <c:v>1.1369899999999999</c:v>
                </c:pt>
                <c:pt idx="53">
                  <c:v>1.14181</c:v>
                </c:pt>
                <c:pt idx="54">
                  <c:v>1.1451800000000001</c:v>
                </c:pt>
                <c:pt idx="55">
                  <c:v>1.1519299999999999</c:v>
                </c:pt>
                <c:pt idx="56">
                  <c:v>1.1586700000000001</c:v>
                </c:pt>
                <c:pt idx="57">
                  <c:v>1.1654199999999999</c:v>
                </c:pt>
                <c:pt idx="58">
                  <c:v>1.1721699999999999</c:v>
                </c:pt>
                <c:pt idx="59">
                  <c:v>1.1856599999999999</c:v>
                </c:pt>
                <c:pt idx="60">
                  <c:v>1.19241</c:v>
                </c:pt>
                <c:pt idx="61">
                  <c:v>1.20591</c:v>
                </c:pt>
                <c:pt idx="62">
                  <c:v>1.2224200000000001</c:v>
                </c:pt>
                <c:pt idx="63">
                  <c:v>1.2243900000000001</c:v>
                </c:pt>
                <c:pt idx="64">
                  <c:v>1.22523</c:v>
                </c:pt>
                <c:pt idx="65">
                  <c:v>1.2257</c:v>
                </c:pt>
                <c:pt idx="66">
                  <c:v>1.2306999999999999</c:v>
                </c:pt>
                <c:pt idx="67">
                  <c:v>1.23444</c:v>
                </c:pt>
                <c:pt idx="68">
                  <c:v>1.24139</c:v>
                </c:pt>
                <c:pt idx="69">
                  <c:v>1.24404</c:v>
                </c:pt>
                <c:pt idx="70">
                  <c:v>1.2486600000000001</c:v>
                </c:pt>
                <c:pt idx="71">
                  <c:v>1.2500199999999999</c:v>
                </c:pt>
                <c:pt idx="72">
                  <c:v>1.2543599999999999</c:v>
                </c:pt>
                <c:pt idx="73">
                  <c:v>1.2583899999999999</c:v>
                </c:pt>
                <c:pt idx="74">
                  <c:v>1.26264</c:v>
                </c:pt>
                <c:pt idx="75">
                  <c:v>1.2667999999999999</c:v>
                </c:pt>
                <c:pt idx="76">
                  <c:v>1.27068</c:v>
                </c:pt>
                <c:pt idx="77">
                  <c:v>1.27678</c:v>
                </c:pt>
                <c:pt idx="78">
                  <c:v>1.2784500000000001</c:v>
                </c:pt>
                <c:pt idx="79">
                  <c:v>1.2786200000000001</c:v>
                </c:pt>
                <c:pt idx="80">
                  <c:v>1.28095</c:v>
                </c:pt>
                <c:pt idx="81">
                  <c:v>1.28227</c:v>
                </c:pt>
                <c:pt idx="82">
                  <c:v>1.28413</c:v>
                </c:pt>
                <c:pt idx="83">
                  <c:v>1.28759</c:v>
                </c:pt>
                <c:pt idx="84">
                  <c:v>1.29067</c:v>
                </c:pt>
                <c:pt idx="85">
                  <c:v>1.29284</c:v>
                </c:pt>
                <c:pt idx="86">
                  <c:v>1.2948500000000001</c:v>
                </c:pt>
                <c:pt idx="87">
                  <c:v>1.29711</c:v>
                </c:pt>
                <c:pt idx="88">
                  <c:v>1.29847</c:v>
                </c:pt>
                <c:pt idx="89">
                  <c:v>1.3018400000000001</c:v>
                </c:pt>
                <c:pt idx="90">
                  <c:v>1.3046199999999999</c:v>
                </c:pt>
                <c:pt idx="91">
                  <c:v>1.30715</c:v>
                </c:pt>
                <c:pt idx="92">
                  <c:v>1.30844</c:v>
                </c:pt>
                <c:pt idx="93">
                  <c:v>1.30846</c:v>
                </c:pt>
                <c:pt idx="94">
                  <c:v>1.3078799999999999</c:v>
                </c:pt>
                <c:pt idx="95">
                  <c:v>1.3081100000000001</c:v>
                </c:pt>
                <c:pt idx="96">
                  <c:v>1.30715</c:v>
                </c:pt>
                <c:pt idx="97">
                  <c:v>1.3087200000000001</c:v>
                </c:pt>
                <c:pt idx="98">
                  <c:v>1.3078099999999999</c:v>
                </c:pt>
                <c:pt idx="99">
                  <c:v>1.30894</c:v>
                </c:pt>
                <c:pt idx="100">
                  <c:v>1.3105</c:v>
                </c:pt>
                <c:pt idx="101">
                  <c:v>1.3089200000000001</c:v>
                </c:pt>
                <c:pt idx="102">
                  <c:v>1.30633</c:v>
                </c:pt>
                <c:pt idx="103">
                  <c:v>1.30891</c:v>
                </c:pt>
                <c:pt idx="104">
                  <c:v>1.30905</c:v>
                </c:pt>
                <c:pt idx="105">
                  <c:v>1.3086</c:v>
                </c:pt>
                <c:pt idx="106">
                  <c:v>1.30941</c:v>
                </c:pt>
                <c:pt idx="107">
                  <c:v>1.3082499999999999</c:v>
                </c:pt>
                <c:pt idx="108">
                  <c:v>1.30796</c:v>
                </c:pt>
                <c:pt idx="109">
                  <c:v>1.3074300000000001</c:v>
                </c:pt>
                <c:pt idx="110">
                  <c:v>1.3067500000000001</c:v>
                </c:pt>
                <c:pt idx="111">
                  <c:v>1.3061</c:v>
                </c:pt>
                <c:pt idx="112">
                  <c:v>1.3058799999999999</c:v>
                </c:pt>
                <c:pt idx="113">
                  <c:v>1.3063199999999999</c:v>
                </c:pt>
                <c:pt idx="114">
                  <c:v>1.3063199999999999</c:v>
                </c:pt>
                <c:pt idx="115">
                  <c:v>1.30616</c:v>
                </c:pt>
                <c:pt idx="116">
                  <c:v>1.3063100000000001</c:v>
                </c:pt>
                <c:pt idx="117">
                  <c:v>1.3050600000000001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AC-44A2-A6F1-0A84EF0A4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62336"/>
        <c:axId val="521367824"/>
      </c:scatterChart>
      <c:valAx>
        <c:axId val="52136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Step nr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1367824"/>
        <c:crosses val="autoZero"/>
        <c:crossBetween val="midCat"/>
      </c:valAx>
      <c:valAx>
        <c:axId val="52136782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Reduktionsfaktor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1362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61556273856651"/>
          <c:y val="0.5819428830389114"/>
          <c:w val="0.1679281036324114"/>
          <c:h val="0.17558980725462223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3176643748996"/>
          <c:y val="6.2838555806559934E-2"/>
          <c:w val="0.86801626446826663"/>
          <c:h val="0.81353453659765451"/>
        </c:manualLayout>
      </c:layout>
      <c:scatterChart>
        <c:scatterStyle val="lineMarker"/>
        <c:varyColors val="0"/>
        <c:ser>
          <c:idx val="0"/>
          <c:order val="0"/>
          <c:tx>
            <c:v>Sättning enligt baskurva 1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Blad1!$B$6:$B$26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1.5000000000000002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3.9999999999999996</c:v>
                </c:pt>
                <c:pt idx="9">
                  <c:v>4.5</c:v>
                </c:pt>
                <c:pt idx="10">
                  <c:v>4.9999999999999991</c:v>
                </c:pt>
                <c:pt idx="11">
                  <c:v>5.4999999999999991</c:v>
                </c:pt>
                <c:pt idx="12">
                  <c:v>6</c:v>
                </c:pt>
                <c:pt idx="13">
                  <c:v>6.5</c:v>
                </c:pt>
                <c:pt idx="14">
                  <c:v>7.0000000000000009</c:v>
                </c:pt>
                <c:pt idx="15">
                  <c:v>7.5000000000000009</c:v>
                </c:pt>
                <c:pt idx="16">
                  <c:v>8.0000000000000018</c:v>
                </c:pt>
                <c:pt idx="17">
                  <c:v>8.5000000000000018</c:v>
                </c:pt>
                <c:pt idx="18">
                  <c:v>9.0000000000000018</c:v>
                </c:pt>
                <c:pt idx="19">
                  <c:v>9.5000000000000036</c:v>
                </c:pt>
                <c:pt idx="20">
                  <c:v>10.000000000000002</c:v>
                </c:pt>
              </c:numCache>
            </c:numRef>
          </c:xVal>
          <c:yVal>
            <c:numRef>
              <c:f>Blad1!$C$6:$C$26</c:f>
              <c:numCache>
                <c:formatCode>General</c:formatCode>
                <c:ptCount val="21"/>
                <c:pt idx="0">
                  <c:v>-0.01</c:v>
                </c:pt>
                <c:pt idx="1">
                  <c:v>-9.025E-3</c:v>
                </c:pt>
                <c:pt idx="2">
                  <c:v>-8.1000000000000013E-3</c:v>
                </c:pt>
                <c:pt idx="3">
                  <c:v>-7.2249999999999997E-3</c:v>
                </c:pt>
                <c:pt idx="4">
                  <c:v>-6.4000000000000012E-3</c:v>
                </c:pt>
                <c:pt idx="5">
                  <c:v>-5.6249999999999998E-3</c:v>
                </c:pt>
                <c:pt idx="6">
                  <c:v>-4.8999999999999998E-3</c:v>
                </c:pt>
                <c:pt idx="7">
                  <c:v>-4.2250000000000005E-3</c:v>
                </c:pt>
                <c:pt idx="8">
                  <c:v>-3.5999999999999999E-3</c:v>
                </c:pt>
                <c:pt idx="9">
                  <c:v>-3.0250000000000003E-3</c:v>
                </c:pt>
                <c:pt idx="10">
                  <c:v>-2.5000000000000014E-3</c:v>
                </c:pt>
                <c:pt idx="11">
                  <c:v>-2.0250000000000008E-3</c:v>
                </c:pt>
                <c:pt idx="12">
                  <c:v>-1.6000000000000003E-3</c:v>
                </c:pt>
                <c:pt idx="13">
                  <c:v>-1.225E-3</c:v>
                </c:pt>
                <c:pt idx="14">
                  <c:v>-8.9999999999999954E-4</c:v>
                </c:pt>
                <c:pt idx="15">
                  <c:v>-6.2499999999999958E-4</c:v>
                </c:pt>
                <c:pt idx="16">
                  <c:v>-3.9999999999999926E-4</c:v>
                </c:pt>
                <c:pt idx="17">
                  <c:v>-2.2499999999999948E-4</c:v>
                </c:pt>
                <c:pt idx="18">
                  <c:v>-9.9999999999999652E-5</c:v>
                </c:pt>
                <c:pt idx="19">
                  <c:v>-2.4999999999999642E-5</c:v>
                </c:pt>
                <c:pt idx="20">
                  <c:v>-3.1554436208840478E-34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EC-4B67-8B09-B674BDD7F0ED}"/>
            </c:ext>
          </c:extLst>
        </c:ser>
        <c:ser>
          <c:idx val="1"/>
          <c:order val="1"/>
          <c:tx>
            <c:v>Sättning enligt baskurva 2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Blad1!$B$6:$B$26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1.5000000000000002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3.9999999999999996</c:v>
                </c:pt>
                <c:pt idx="9">
                  <c:v>4.5</c:v>
                </c:pt>
                <c:pt idx="10">
                  <c:v>4.9999999999999991</c:v>
                </c:pt>
                <c:pt idx="11">
                  <c:v>5.4999999999999991</c:v>
                </c:pt>
                <c:pt idx="12">
                  <c:v>6</c:v>
                </c:pt>
                <c:pt idx="13">
                  <c:v>6.5</c:v>
                </c:pt>
                <c:pt idx="14">
                  <c:v>7.0000000000000009</c:v>
                </c:pt>
                <c:pt idx="15">
                  <c:v>7.5000000000000009</c:v>
                </c:pt>
                <c:pt idx="16">
                  <c:v>8.0000000000000018</c:v>
                </c:pt>
                <c:pt idx="17">
                  <c:v>8.5000000000000018</c:v>
                </c:pt>
                <c:pt idx="18">
                  <c:v>9.0000000000000018</c:v>
                </c:pt>
                <c:pt idx="19">
                  <c:v>9.5000000000000036</c:v>
                </c:pt>
                <c:pt idx="20">
                  <c:v>10.000000000000002</c:v>
                </c:pt>
              </c:numCache>
            </c:numRef>
          </c:xVal>
          <c:yVal>
            <c:numRef>
              <c:f>Blad1!$D$6:$D$26</c:f>
              <c:numCache>
                <c:formatCode>General</c:formatCode>
                <c:ptCount val="21"/>
                <c:pt idx="0">
                  <c:v>0</c:v>
                </c:pt>
                <c:pt idx="1">
                  <c:v>-3.2508694006901069E-3</c:v>
                </c:pt>
                <c:pt idx="2">
                  <c:v>-6.215645921656042E-3</c:v>
                </c:pt>
                <c:pt idx="3">
                  <c:v>-8.6497875257115428E-3</c:v>
                </c:pt>
                <c:pt idx="4">
                  <c:v>-1.0383487766078506E-2</c:v>
                </c:pt>
                <c:pt idx="5">
                  <c:v>-1.1340273100051042E-2</c:v>
                </c:pt>
                <c:pt idx="6">
                  <c:v>-1.1538415397004996E-2</c:v>
                </c:pt>
                <c:pt idx="7">
                  <c:v>-1.1076576102320055E-2</c:v>
                </c:pt>
                <c:pt idx="8">
                  <c:v>-1.0108372189742958E-2</c:v>
                </c:pt>
                <c:pt idx="9">
                  <c:v>-8.812287424533145E-3</c:v>
                </c:pt>
                <c:pt idx="10">
                  <c:v>-7.3632952848981881E-3</c:v>
                </c:pt>
                <c:pt idx="11">
                  <c:v>-5.9110160745641524E-3</c:v>
                </c:pt>
                <c:pt idx="12">
                  <c:v>-4.5668747931072763E-3</c:v>
                </c:pt>
                <c:pt idx="13">
                  <c:v>-3.4003277564569837E-3</c:v>
                </c:pt>
                <c:pt idx="14">
                  <c:v>-2.4423966677117859E-3</c:v>
                </c:pt>
                <c:pt idx="15">
                  <c:v>-1.6937968564274669E-3</c:v>
                </c:pt>
                <c:pt idx="16">
                  <c:v>-1.1348621510207462E-3</c:v>
                </c:pt>
                <c:pt idx="17">
                  <c:v>-7.3501513549482911E-4</c:v>
                </c:pt>
                <c:pt idx="18">
                  <c:v>-4.6037874313351919E-4</c:v>
                </c:pt>
                <c:pt idx="19">
                  <c:v>-2.7897348085951129E-4</c:v>
                </c:pt>
                <c:pt idx="20">
                  <c:v>-1.6359764365997926E-4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2EC-4B67-8B09-B674BDD7F0ED}"/>
            </c:ext>
          </c:extLst>
        </c:ser>
        <c:ser>
          <c:idx val="2"/>
          <c:order val="2"/>
          <c:tx>
            <c:v>Total uppskattad sättning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Blad1!$B$6:$B$26</c:f>
              <c:numCache>
                <c:formatCode>General</c:formatCode>
                <c:ptCount val="2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1.5000000000000002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3.9999999999999996</c:v>
                </c:pt>
                <c:pt idx="9">
                  <c:v>4.5</c:v>
                </c:pt>
                <c:pt idx="10">
                  <c:v>4.9999999999999991</c:v>
                </c:pt>
                <c:pt idx="11">
                  <c:v>5.4999999999999991</c:v>
                </c:pt>
                <c:pt idx="12">
                  <c:v>6</c:v>
                </c:pt>
                <c:pt idx="13">
                  <c:v>6.5</c:v>
                </c:pt>
                <c:pt idx="14">
                  <c:v>7.0000000000000009</c:v>
                </c:pt>
                <c:pt idx="15">
                  <c:v>7.5000000000000009</c:v>
                </c:pt>
                <c:pt idx="16">
                  <c:v>8.0000000000000018</c:v>
                </c:pt>
                <c:pt idx="17">
                  <c:v>8.5000000000000018</c:v>
                </c:pt>
                <c:pt idx="18">
                  <c:v>9.0000000000000018</c:v>
                </c:pt>
                <c:pt idx="19">
                  <c:v>9.5000000000000036</c:v>
                </c:pt>
                <c:pt idx="20">
                  <c:v>10.000000000000002</c:v>
                </c:pt>
              </c:numCache>
            </c:numRef>
          </c:xVal>
          <c:yVal>
            <c:numRef>
              <c:f>Blad1!$E$6:$E$26</c:f>
              <c:numCache>
                <c:formatCode>General</c:formatCode>
                <c:ptCount val="21"/>
                <c:pt idx="0">
                  <c:v>-0.01</c:v>
                </c:pt>
                <c:pt idx="1">
                  <c:v>-1.2275869400690108E-2</c:v>
                </c:pt>
                <c:pt idx="2">
                  <c:v>-1.4315645921656043E-2</c:v>
                </c:pt>
                <c:pt idx="3">
                  <c:v>-1.5874787525711542E-2</c:v>
                </c:pt>
                <c:pt idx="4">
                  <c:v>-1.6783487766078506E-2</c:v>
                </c:pt>
                <c:pt idx="5">
                  <c:v>-1.696527310005104E-2</c:v>
                </c:pt>
                <c:pt idx="6">
                  <c:v>-1.6438415397004996E-2</c:v>
                </c:pt>
                <c:pt idx="7">
                  <c:v>-1.5301576102320056E-2</c:v>
                </c:pt>
                <c:pt idx="8">
                  <c:v>-1.3708372189742957E-2</c:v>
                </c:pt>
                <c:pt idx="9">
                  <c:v>-1.1837287424533145E-2</c:v>
                </c:pt>
                <c:pt idx="10">
                  <c:v>-9.8632952848981895E-3</c:v>
                </c:pt>
                <c:pt idx="11">
                  <c:v>-7.9360160745641541E-3</c:v>
                </c:pt>
                <c:pt idx="12">
                  <c:v>-6.166874793107277E-3</c:v>
                </c:pt>
                <c:pt idx="13">
                  <c:v>-4.6253277564569841E-3</c:v>
                </c:pt>
                <c:pt idx="14">
                  <c:v>-3.3423966677117853E-3</c:v>
                </c:pt>
                <c:pt idx="15">
                  <c:v>-2.3187968564274664E-3</c:v>
                </c:pt>
                <c:pt idx="16">
                  <c:v>-1.5348621510207455E-3</c:v>
                </c:pt>
                <c:pt idx="17">
                  <c:v>-9.6001513549482862E-4</c:v>
                </c:pt>
                <c:pt idx="18">
                  <c:v>-5.6037874313351885E-4</c:v>
                </c:pt>
                <c:pt idx="19">
                  <c:v>-3.0397348085951093E-4</c:v>
                </c:pt>
                <c:pt idx="20">
                  <c:v>-1.6359764365997926E-4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2EC-4B67-8B09-B674BDD7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326520"/>
        <c:axId val="416815440"/>
      </c:scatterChart>
      <c:valAx>
        <c:axId val="338326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Avstånd från spont,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6815440"/>
        <c:crossesAt val="-4.5000000000000012E-2"/>
        <c:crossBetween val="midCat"/>
      </c:valAx>
      <c:valAx>
        <c:axId val="41681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Sättning, 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8326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91649823023532"/>
          <c:y val="0.47842007345084459"/>
          <c:w val="0.27954544086785099"/>
          <c:h val="0.19370925449727738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92535-9687-4BEF-9569-65FBCC57F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C7ABBA2-20B7-45DC-A5F4-0A3412645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1600B7-4F40-4A9B-9CB4-4DC9A102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F03C30-2283-40C2-AFA9-86006CE7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177957-7F81-44C5-A99B-1FFFE3FC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97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74D35F-2EED-456E-84EB-D6BB2403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E151E9-98E8-4404-88A9-2B0A95B83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ADB598-B8A1-478A-9082-203286CF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4CA68F-E221-4F95-98D5-265D6DD1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BDE843-8CB4-4EB1-A668-BE592DE4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75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D5EDD38-06DF-488A-B052-BD98F4FE7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4D5FFDA-BC67-4A75-B79A-0C5E8A5DC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158CED-00F6-4F77-8A6F-FF9B148D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DAB8A-D99A-42C0-96E3-7AEE40A8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AA3824-468E-4CF1-9009-3FBC9B51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19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CAB9AB-CDAD-4F92-8805-0CA9D4EC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7F9ADA-3E45-4DC8-AA34-7CEE0167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CF07D7-B79B-4F6B-BADA-A30E3EDD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009127-3A47-4D73-BFBC-23E27509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96FDE1-28E4-473F-B7EA-690163D6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7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557802-DBE6-45C8-8B60-57761449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D52D70-885E-45D7-89AC-C2E8CD05F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FF2221-F6A3-4276-87F6-2C82CEC7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C37C0E-078B-41E5-8573-7E15034D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4CC85D-897A-4182-925B-15242C13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2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8379E-6E77-4D67-9907-6A27F418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613D4C-7B4A-4521-961A-7C060C526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107685-FF67-4CA8-9F53-32BBEAE3A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31FDFB-1DE9-4B55-8461-117F73D6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C49706-9DBD-4983-8235-B45992AE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8C7177-37E3-4CF8-B36A-95368350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1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FC23E-633A-470F-B595-9E186791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06E625-B63E-4A0F-80F3-89AE950AB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989302-EA25-4F01-B739-DA0B0F454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6D27E8-A925-4D1D-A5A0-B97BE4245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252F1F-7A78-4418-BDAF-1A14E7C12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DD276B6-7B80-4C05-9BE8-EFB55600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E1F668-327B-4B6C-A366-9BBFABEF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7CA47C5-2021-4C5F-AA7A-E3078750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78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C6AF8-0929-4E63-B958-2F0AB324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26D932-CDD6-48E3-B011-1C4F1550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0027CAD-9588-404A-BB8C-33CDBA8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F5EBDD-0237-4CCC-A811-ECF2C053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63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27896C-33E5-460E-8900-FE90291F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17CF868-176D-4BCC-B0C2-25E9E6C4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0FCDE8-B899-4FE2-9F27-23F4356E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7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D5AF28-7992-4CA6-819A-CFFFF3DA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1D820F-8A73-4B0C-ADF0-4C6E0B92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AA0D69-F525-4C2B-9C45-B2D6822F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763A97-E5D4-4326-B8D1-AB124D43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6FF09A-CD19-4896-8107-0BCEC453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D180B0-3917-4436-A4B5-E859E7E0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68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BE8E96-4F4A-4FF0-BD4C-AE67F4C4A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EE2EAD5-2AF2-49CA-B06A-0495904BA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0FC319-248D-428A-91F8-E31C2F4E9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1015A5-6025-4A0B-9349-FB6DBB7A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E2D32B-6909-4DD4-A8B5-B73BE1AF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E402A0-BF64-4EB7-9DFC-AD4A1C03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55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481C97A-5A4C-4EC6-86C1-675D7752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A6A11F-0722-4300-80D7-7BF06CB9D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0C0C3-F7DB-49B0-AC84-02261C0DB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9890-53CE-4866-877C-17AC5DF7FEB1}" type="datetimeFigureOut">
              <a:rPr lang="sv-SE" smtClean="0"/>
              <a:t>2017-09-28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D2AAEB-DEC0-4A77-BD72-FAA874963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61C8F7-5D30-47CF-84A7-714762D52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AAB1-0330-498B-AA77-CB87A09E3E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5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utomhus, mark, byggnad&#10;&#10;Beskrivning genererad med hög exakthet">
            <a:extLst>
              <a:ext uri="{FF2B5EF4-FFF2-40B4-BE49-F238E27FC236}">
                <a16:creationId xmlns:a16="http://schemas.microsoft.com/office/drawing/2014/main" id="{5A66A3F8-7DA2-4595-9E87-49F8E067F32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r="1" b="2470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0AC8832-DF99-4A76-BDF2-EA0055A959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682171"/>
            <a:ext cx="8926285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93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6039142-0AD5-4C28-A2E7-74CA80F951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478971"/>
            <a:ext cx="8548914" cy="55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B36898F-8F49-49E1-BE63-9C101C19A0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478971"/>
            <a:ext cx="5588000" cy="363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58E826D-D452-4443-957B-2C38E44D4E8C}"/>
                  </a:ext>
                </a:extLst>
              </p:cNvPr>
              <p:cNvSpPr/>
              <p:nvPr/>
            </p:nvSpPr>
            <p:spPr>
              <a:xfrm>
                <a:off x="928914" y="4468235"/>
                <a:ext cx="7678057" cy="567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sv-SE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∙1,1∙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∙1,4∙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  <m: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sv-SE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sv-SE" sz="1400" i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den>
                      </m:f>
                      <m:r>
                        <a:rPr lang="sv-SE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158E826D-D452-4443-957B-2C38E44D4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14" y="4468235"/>
                <a:ext cx="7678057" cy="56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798D95F-43AE-41B6-94A8-270A156646EE}"/>
                  </a:ext>
                </a:extLst>
              </p:cNvPr>
              <p:cNvSpPr/>
              <p:nvPr/>
            </p:nvSpPr>
            <p:spPr>
              <a:xfrm>
                <a:off x="1306286" y="5517390"/>
                <a:ext cx="6096000" cy="5261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Fr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sv-SE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∙1,1∙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sv-SE" sz="1400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sv-SE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∙1,4+</m:t>
                      </m:r>
                      <m:sSub>
                        <m:sSub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sv-SE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sz="1400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sv-SE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v-SE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sv-S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sv-SE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sv-SE" sz="14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sv-SE" sz="1400" dirty="0"/>
              </a:p>
            </p:txBody>
          </p:sp>
        </mc:Choice>
        <mc:Fallback xmlns="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F798D95F-43AE-41B6-94A8-270A15664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6" y="5517390"/>
                <a:ext cx="6096000" cy="526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12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FCAA8B91-D50F-4979-BA38-3966D30F64A6}"/>
                  </a:ext>
                </a:extLst>
              </p:cNvPr>
              <p:cNvSpPr/>
              <p:nvPr/>
            </p:nvSpPr>
            <p:spPr>
              <a:xfrm>
                <a:off x="1698171" y="566056"/>
                <a:ext cx="8737600" cy="4191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Partialkoefficienter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</m:oMath>
                </a14:m>
                <a:r>
                  <a:rPr lang="sv-SE" u="sng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∙1,1=1,0</m:t>
                    </m:r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Partialkoefficient på permanent ogynnsam geoteknisk last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</m:t>
                    </m:r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Modellfaktor som tar hänsyn till osäkerheten I beräkning av aktivt nettojordtryck.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</m:t>
                    </m:r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Modellfaktor som tar hänsyn till osäkerheten i beräkning av passivt nettojordtryck.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</m:e>
                            </m:func>
                          </m:num>
                          <m:den>
                            <m:sSub>
                              <m:sSubPr>
                                <m:ctrlP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a:rPr lang="sv-SE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32</m:t>
                                </m:r>
                              </m:e>
                            </m:func>
                          </m:num>
                          <m:den>
                            <m: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1,3</m:t>
                            </m:r>
                          </m:den>
                        </m:f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25,7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p>
                        </m:sSup>
                      </m:e>
                    </m:func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v-SE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k</a:t>
                </a:r>
                <a:r>
                  <a:rPr lang="sv-SE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faktorer ,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25,7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(45−</m:t>
                    </m:r>
                    <m:f>
                      <m:fPr>
                        <m:type m:val="lin"/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25,7</m:t>
                        </m:r>
                      </m:num>
                      <m:den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2)=0,3955</m:t>
                        </m:r>
                      </m:den>
                    </m:f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(45+</m:t>
                    </m:r>
                    <m:f>
                      <m:fPr>
                        <m:type m:val="lin"/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25,7</m:t>
                        </m:r>
                      </m:num>
                      <m:den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2)=2,5287</m:t>
                        </m:r>
                      </m:den>
                    </m:f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FCAA8B91-D50F-4979-BA38-3966D30F6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566056"/>
                <a:ext cx="8737600" cy="4191340"/>
              </a:xfrm>
              <a:prstGeom prst="rect">
                <a:avLst/>
              </a:prstGeom>
              <a:blipFill>
                <a:blip r:embed="rId2"/>
                <a:stretch>
                  <a:fillRect l="-628" t="-873" b="-144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3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02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41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C4968FEF-B5CC-4A4C-8A6A-CA67E7DF0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94062"/>
              </p:ext>
            </p:extLst>
          </p:nvPr>
        </p:nvGraphicFramePr>
        <p:xfrm>
          <a:off x="2046514" y="719666"/>
          <a:ext cx="8113486" cy="38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486">
                  <a:extLst>
                    <a:ext uri="{9D8B030D-6E8A-4147-A177-3AD203B41FA5}">
                      <a16:colId xmlns:a16="http://schemas.microsoft.com/office/drawing/2014/main" val="2831164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5275538"/>
                    </a:ext>
                  </a:extLst>
                </a:gridCol>
              </a:tblGrid>
              <a:tr h="642056">
                <a:tc gridSpan="2">
                  <a:txBody>
                    <a:bodyPr/>
                    <a:lstStyle/>
                    <a:p>
                      <a:r>
                        <a:rPr lang="sv-SE" dirty="0"/>
                        <a:t>Dimensionerande snittkrafter vid brott i jord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8279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79,0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081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M</a:t>
                      </a:r>
                      <a:r>
                        <a:rPr lang="sv-SE" baseline="-25000" dirty="0"/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117,1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1986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69,1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9021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0816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8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2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CB0BBDF-BD78-4177-BE16-DFAC29D148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682171"/>
            <a:ext cx="8926285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968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6DEF5F7-74F0-4A57-8ECE-A1ABD10F43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97" y="563562"/>
            <a:ext cx="5399405" cy="57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6AC4CB16-0033-4D21-B747-191F671A44E0}"/>
                  </a:ext>
                </a:extLst>
              </p:cNvPr>
              <p:cNvSpPr/>
              <p:nvPr/>
            </p:nvSpPr>
            <p:spPr>
              <a:xfrm>
                <a:off x="2452914" y="609600"/>
                <a:ext cx="7416800" cy="4583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Modellfaktorer: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För spont</a:t>
                </a:r>
              </a:p>
              <a:p>
                <a:pPr>
                  <a:spcAft>
                    <a:spcPts val="0"/>
                  </a:spcAft>
                </a:pPr>
                <a:endParaRPr lang="sv-SE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∙1,4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  <m:r>
                        <a:rPr lang="sv-SE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=1,274</m:t>
                      </m:r>
                    </m:oMath>
                  </m:oMathPara>
                </a14:m>
                <a:endParaRPr lang="sv-SE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För stämp</a:t>
                </a:r>
              </a:p>
              <a:p>
                <a:pPr>
                  <a:spcAft>
                    <a:spcPts val="0"/>
                  </a:spcAft>
                </a:pPr>
                <a:endParaRPr lang="sv-SE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∙1,5</m:t>
                          </m:r>
                        </m:num>
                        <m:den>
                          <m:r>
                            <a:rPr lang="sv-S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den>
                      </m:f>
                      <m:r>
                        <a:rPr lang="sv-SE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=1,365</m:t>
                      </m:r>
                    </m:oMath>
                  </m:oMathPara>
                </a14:m>
                <a:endParaRPr lang="sv-SE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v-SE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k</a:t>
                </a:r>
                <a:r>
                  <a:rPr lang="sv-SE" baseline="-25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faktorer , </a:t>
                </a:r>
                <a14:m>
                  <m:oMath xmlns:m="http://schemas.openxmlformats.org/officeDocument/2006/math"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(45−</m:t>
                    </m:r>
                    <m:f>
                      <m:fPr>
                        <m:type m:val="lin"/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2)=0,3073</m:t>
                        </m:r>
                      </m:den>
                    </m:f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(45+</m:t>
                    </m:r>
                    <m:f>
                      <m:fPr>
                        <m:type m:val="lin"/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2)=3,2546</m:t>
                        </m:r>
                      </m:den>
                    </m:f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6AC4CB16-0033-4D21-B747-191F671A4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4" y="609600"/>
                <a:ext cx="7416800" cy="4583371"/>
              </a:xfrm>
              <a:prstGeom prst="rect">
                <a:avLst/>
              </a:prstGeom>
              <a:blipFill>
                <a:blip r:embed="rId2"/>
                <a:stretch>
                  <a:fillRect l="-657" t="-665" b="-1303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43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E66362E-E50C-4814-B200-5A6BB990EF1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64342" y="1625600"/>
            <a:ext cx="7779657" cy="36322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v-SE" dirty="0"/>
              <a:t>Initiativtagare till nya handboken och pådrivare</a:t>
            </a:r>
          </a:p>
          <a:p>
            <a:pPr marL="0" indent="0" algn="l">
              <a:buNone/>
            </a:pPr>
            <a:r>
              <a:rPr lang="sv-SE" dirty="0"/>
              <a:t>Viveca Arvidsson TBG konsult </a:t>
            </a:r>
          </a:p>
          <a:p>
            <a:pPr marL="0" indent="0" algn="l">
              <a:buNone/>
            </a:pPr>
            <a:endParaRPr lang="sv-SE" dirty="0"/>
          </a:p>
          <a:p>
            <a:pPr marL="0" indent="0" algn="l">
              <a:buNone/>
            </a:pPr>
            <a:r>
              <a:rPr lang="sv-SE" dirty="0"/>
              <a:t>Arbetsgrupp:</a:t>
            </a:r>
          </a:p>
          <a:p>
            <a:pPr marL="0" indent="0" algn="l">
              <a:buNone/>
            </a:pPr>
            <a:r>
              <a:rPr lang="sv-SE" dirty="0"/>
              <a:t>Anders Fredriksson</a:t>
            </a:r>
          </a:p>
          <a:p>
            <a:pPr marL="0" indent="0" algn="l">
              <a:buNone/>
            </a:pPr>
            <a:r>
              <a:rPr lang="sv-SE" dirty="0"/>
              <a:t>Anders </a:t>
            </a:r>
            <a:r>
              <a:rPr lang="sv-SE" dirty="0" err="1"/>
              <a:t>Kullingsjö</a:t>
            </a:r>
            <a:endParaRPr lang="sv-SE" dirty="0"/>
          </a:p>
          <a:p>
            <a:pPr marL="0" indent="0" algn="l">
              <a:buNone/>
            </a:pPr>
            <a:r>
              <a:rPr lang="sv-SE" dirty="0"/>
              <a:t>Anders Ryner</a:t>
            </a:r>
          </a:p>
          <a:p>
            <a:pPr marL="0" indent="0" algn="l">
              <a:buNone/>
            </a:pPr>
            <a:r>
              <a:rPr lang="sv-SE" dirty="0"/>
              <a:t>Håkan Stille</a:t>
            </a:r>
          </a:p>
        </p:txBody>
      </p:sp>
    </p:spTree>
    <p:extLst>
      <p:ext uri="{BB962C8B-B14F-4D97-AF65-F5344CB8AC3E}">
        <p14:creationId xmlns:p14="http://schemas.microsoft.com/office/powerpoint/2010/main" val="3465670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4FD1083-CB30-43F1-9C65-78E395B399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79" y="303339"/>
            <a:ext cx="5567564" cy="377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5A35FBBA-1BF1-420D-9B6F-8B2CC8C9FEA0}"/>
                  </a:ext>
                </a:extLst>
              </p:cNvPr>
              <p:cNvSpPr/>
              <p:nvPr/>
            </p:nvSpPr>
            <p:spPr>
              <a:xfrm>
                <a:off x="2241122" y="4235410"/>
                <a:ext cx="3877985" cy="564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erf</m:t>
                        </m:r>
                      </m:sub>
                    </m:sSub>
                    <m:r>
                      <a:rPr lang="sv-SE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v-SE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2∙</m:t>
                        </m:r>
                        <m:d>
                          <m:dPr>
                            <m:ctrlPr>
                              <a:rPr lang="sv-SE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  <m: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sv-S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sv-S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sv-S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  <m: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sub>
                            </m:sSub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sv-SE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sv-SE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w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sv-SE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sv-SE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sv-SE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d>
                      </m:den>
                    </m:f>
                  </m:oMath>
                </a14:m>
                <a:r>
                  <a:rPr lang="sv-SE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sv-SE" sz="1400" dirty="0"/>
              </a:p>
            </p:txBody>
          </p:sp>
        </mc:Choice>
        <mc:Fallback xmlns=""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5A35FBBA-1BF1-420D-9B6F-8B2CC8C9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22" y="4235410"/>
                <a:ext cx="3877985" cy="564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C55D94F4-6A88-4A17-BD87-F0733083F12F}"/>
                  </a:ext>
                </a:extLst>
              </p:cNvPr>
              <p:cNvSpPr/>
              <p:nvPr/>
            </p:nvSpPr>
            <p:spPr>
              <a:xfrm>
                <a:off x="2095979" y="5123714"/>
                <a:ext cx="362009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FR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sv-SE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sv-SE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sv-SE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sv-SE" i="0">
                                  <a:latin typeface="Cambria Math" panose="02040503050406030204" pitchFamily="18" charset="0"/>
                                </a:rPr>
                                <m:t>erf</m:t>
                              </m:r>
                            </m:sub>
                          </m:sSub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sv-SE" i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C55D94F4-6A88-4A17-BD87-F0733083F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79" y="5123714"/>
                <a:ext cx="3620094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638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22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81EB5C3-6C21-45AF-A024-60166A196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39234"/>
              </p:ext>
            </p:extLst>
          </p:nvPr>
        </p:nvGraphicFramePr>
        <p:xfrm>
          <a:off x="2278743" y="719666"/>
          <a:ext cx="7881257" cy="38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55">
                  <a:extLst>
                    <a:ext uri="{9D8B030D-6E8A-4147-A177-3AD203B41FA5}">
                      <a16:colId xmlns:a16="http://schemas.microsoft.com/office/drawing/2014/main" val="2831164875"/>
                    </a:ext>
                  </a:extLst>
                </a:gridCol>
                <a:gridCol w="2126016">
                  <a:extLst>
                    <a:ext uri="{9D8B030D-6E8A-4147-A177-3AD203B41FA5}">
                      <a16:colId xmlns:a16="http://schemas.microsoft.com/office/drawing/2014/main" val="2615275538"/>
                    </a:ext>
                  </a:extLst>
                </a:gridCol>
                <a:gridCol w="3236686">
                  <a:extLst>
                    <a:ext uri="{9D8B030D-6E8A-4147-A177-3AD203B41FA5}">
                      <a16:colId xmlns:a16="http://schemas.microsoft.com/office/drawing/2014/main" val="4101027369"/>
                    </a:ext>
                  </a:extLst>
                </a:gridCol>
              </a:tblGrid>
              <a:tr h="642056">
                <a:tc gridSpan="2">
                  <a:txBody>
                    <a:bodyPr/>
                    <a:lstStyle/>
                    <a:p>
                      <a:r>
                        <a:rPr lang="sv-SE" dirty="0"/>
                        <a:t>Snittkrafter vid bruksgräns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Dimensionerande snittkrafter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8279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h,Serv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61,9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1,365*61,9 = 84,5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081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M</a:t>
                      </a:r>
                      <a:r>
                        <a:rPr lang="sv-SE" baseline="-25000" dirty="0" err="1"/>
                        <a:t>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74,2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1,274*74,2 = 94,5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1986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47,6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1,274*47,6 = 60,6 kN/m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9021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0816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8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486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058D511-5D91-42C3-A0B5-74EEC3D8D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81907"/>
              </p:ext>
            </p:extLst>
          </p:nvPr>
        </p:nvGraphicFramePr>
        <p:xfrm>
          <a:off x="2032000" y="719665"/>
          <a:ext cx="8128000" cy="381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638364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690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12168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1041060"/>
                    </a:ext>
                  </a:extLst>
                </a:gridCol>
              </a:tblGrid>
              <a:tr h="63479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Brott i jord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Bruksgräns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Dimensionerande snittkrafter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81467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79,0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84,5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84,5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08288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/>
                        <a:t>M</a:t>
                      </a:r>
                      <a:r>
                        <a:rPr lang="sv-SE" baseline="-25000" dirty="0"/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117,1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94,5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117,1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81746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69,1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60,6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69,1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131200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57276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99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81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B47D113-72E5-4C8D-9CCA-B9F40AAB5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95" y="261258"/>
            <a:ext cx="9797303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7594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35F6FF3-D3F4-49C8-BE59-E0153D89B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67285"/>
              </p:ext>
            </p:extLst>
          </p:nvPr>
        </p:nvGraphicFramePr>
        <p:xfrm>
          <a:off x="841829" y="1825625"/>
          <a:ext cx="8109857" cy="38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857">
                  <a:extLst>
                    <a:ext uri="{9D8B030D-6E8A-4147-A177-3AD203B41FA5}">
                      <a16:colId xmlns:a16="http://schemas.microsoft.com/office/drawing/2014/main" val="40538958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38202244"/>
                    </a:ext>
                  </a:extLst>
                </a:gridCol>
              </a:tblGrid>
              <a:tr h="642056">
                <a:tc gridSpan="2">
                  <a:txBody>
                    <a:bodyPr/>
                    <a:lstStyle/>
                    <a:p>
                      <a:r>
                        <a:rPr lang="sv-SE" dirty="0"/>
                        <a:t>Dimensionerande snittkrafter vid brott i jord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37267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126,7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64892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M</a:t>
                      </a:r>
                      <a:r>
                        <a:rPr lang="sv-SE" baseline="-25000" dirty="0"/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72,2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9338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75,9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815539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15,1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56226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7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429E481-CE1B-4BD3-AE38-FF5A0F7BC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0419"/>
              </p:ext>
            </p:extLst>
          </p:nvPr>
        </p:nvGraphicFramePr>
        <p:xfrm>
          <a:off x="754743" y="1825625"/>
          <a:ext cx="7964714" cy="38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12">
                  <a:extLst>
                    <a:ext uri="{9D8B030D-6E8A-4147-A177-3AD203B41FA5}">
                      <a16:colId xmlns:a16="http://schemas.microsoft.com/office/drawing/2014/main" val="1769967476"/>
                    </a:ext>
                  </a:extLst>
                </a:gridCol>
                <a:gridCol w="2100616">
                  <a:extLst>
                    <a:ext uri="{9D8B030D-6E8A-4147-A177-3AD203B41FA5}">
                      <a16:colId xmlns:a16="http://schemas.microsoft.com/office/drawing/2014/main" val="3993182385"/>
                    </a:ext>
                  </a:extLst>
                </a:gridCol>
                <a:gridCol w="3262086">
                  <a:extLst>
                    <a:ext uri="{9D8B030D-6E8A-4147-A177-3AD203B41FA5}">
                      <a16:colId xmlns:a16="http://schemas.microsoft.com/office/drawing/2014/main" val="3931097323"/>
                    </a:ext>
                  </a:extLst>
                </a:gridCol>
              </a:tblGrid>
              <a:tr h="642056">
                <a:tc gridSpan="2">
                  <a:txBody>
                    <a:bodyPr/>
                    <a:lstStyle/>
                    <a:p>
                      <a:r>
                        <a:rPr lang="sv-SE" dirty="0"/>
                        <a:t>Snittkrafter vid bruksgräns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Dimensionerande snittkrafter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48517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baseline="0" dirty="0" err="1"/>
                        <a:t>q</a:t>
                      </a:r>
                      <a:r>
                        <a:rPr lang="sv-SE" baseline="-25000" dirty="0" err="1"/>
                        <a:t>h,Serv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60,2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1,365*60,2 = 82,2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754429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M</a:t>
                      </a:r>
                      <a:r>
                        <a:rPr lang="sv-SE" baseline="-25000" dirty="0" err="1"/>
                        <a:t>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40,9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1,274*40,9 = 52,1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7627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35,4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1,274*35,4 = 45,1 kN/m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84514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Serv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26,2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1,274*26,2 = 33,4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880495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17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3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E6D8001-AEEE-44C5-A9AF-CB1CA0007DC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8128000" cy="381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812541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412244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663824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82518254"/>
                    </a:ext>
                  </a:extLst>
                </a:gridCol>
              </a:tblGrid>
              <a:tr h="63479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Brott i jord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Bruksgräns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Dimensionerande snittkrafter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37019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126,7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82,2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126,7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51190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/>
                        <a:t>M</a:t>
                      </a:r>
                      <a:r>
                        <a:rPr lang="sv-SE" baseline="-25000" dirty="0"/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72,2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52,1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72,2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741464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75,9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45,1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75,9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09291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15,1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33,4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33,4kN/m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211966"/>
                  </a:ext>
                </a:extLst>
              </a:tr>
              <a:tr h="634799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3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818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CBF0075-3F04-4537-93B2-7C0261D5D4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682171"/>
            <a:ext cx="8926285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532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E4899FD-CD95-48C1-9E3F-AC02B9BD599C}"/>
              </a:ext>
            </a:extLst>
          </p:cNvPr>
          <p:cNvSpPr/>
          <p:nvPr/>
        </p:nvSpPr>
        <p:spPr>
          <a:xfrm>
            <a:off x="1451429" y="1228582"/>
            <a:ext cx="701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I den granskningsgrupp som granskat ett tidigt koncept och lämnat värdefulla synpunkter har ingått: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Per-Evert Bengtsson, PEB Geoteknik AB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Anders Hansson, Trafikverket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Håkan Eriksson, </a:t>
            </a:r>
            <a:r>
              <a:rPr lang="sv-S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Geomind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Tara Wood, NCC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Matti Kivelö, Kivelö Geoteknik AB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Rastvan</a:t>
            </a: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Ignat</a:t>
            </a: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, Skanska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2800" dirty="0">
                <a:ea typeface="Calibri" panose="020F0502020204030204" pitchFamily="34" charset="0"/>
                <a:cs typeface="Times New Roman" panose="02020603050405020304" pitchFamily="18" charset="0"/>
              </a:rPr>
              <a:t>Jan Stenmark, Prefabsystem</a:t>
            </a:r>
            <a:endParaRPr lang="sv-S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8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B975A9E4-7ED2-4C19-ABA5-7DA53C507E75}"/>
                  </a:ext>
                </a:extLst>
              </p:cNvPr>
              <p:cNvSpPr/>
              <p:nvPr/>
            </p:nvSpPr>
            <p:spPr>
              <a:xfrm>
                <a:off x="1451429" y="3557539"/>
                <a:ext cx="7765143" cy="391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𝑖𝑛𝑠𝑡𝑎𝑙𝑙𝑎𝑡𝑖𝑜𝑛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𝑠𝑡𝑎𝑔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𝑠𝑐h𝑎𝑘𝑡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ö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𝑣𝑟𝑖𝑔𝑡</m:t>
                          </m:r>
                        </m:sub>
                      </m:sSub>
                      <m:r>
                        <a:rPr lang="sv-S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𝑎𝑣𝑒𝑡𝑎𝑏𝑙𝑒𝑟𝑖𝑛𝑔</m:t>
                          </m:r>
                        </m:sub>
                      </m:sSub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𝑑𝑟𝑎𝑔𝑛𝑖𝑛𝑔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B975A9E4-7ED2-4C19-ABA5-7DA53C507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29" y="3557539"/>
                <a:ext cx="7765143" cy="391902"/>
              </a:xfrm>
              <a:prstGeom prst="rect">
                <a:avLst/>
              </a:prstGeom>
              <a:blipFill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ruta 2">
            <a:extLst>
              <a:ext uri="{FF2B5EF4-FFF2-40B4-BE49-F238E27FC236}">
                <a16:creationId xmlns:a16="http://schemas.microsoft.com/office/drawing/2014/main" id="{F157763F-48AC-47ED-8BCE-CD6A818B1256}"/>
              </a:ext>
            </a:extLst>
          </p:cNvPr>
          <p:cNvSpPr txBox="1"/>
          <p:nvPr/>
        </p:nvSpPr>
        <p:spPr>
          <a:xfrm>
            <a:off x="1669143" y="1465943"/>
            <a:ext cx="411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Bruksgränstillståndet</a:t>
            </a:r>
          </a:p>
        </p:txBody>
      </p:sp>
    </p:spTree>
    <p:extLst>
      <p:ext uri="{BB962C8B-B14F-4D97-AF65-F5344CB8AC3E}">
        <p14:creationId xmlns:p14="http://schemas.microsoft.com/office/powerpoint/2010/main" val="349263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B32B409-571F-4572-AA38-BF540389EF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217714"/>
            <a:ext cx="6487885" cy="62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67D77FA-DC29-4F93-B39C-8498EB862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7" y="566057"/>
            <a:ext cx="6691084" cy="5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1449160" y="394607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718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E56192D-E6B0-4B6A-AB59-19501E164B49}"/>
              </a:ext>
            </a:extLst>
          </p:cNvPr>
          <p:cNvGraphicFramePr>
            <a:graphicFrameLocks noGrp="1"/>
          </p:cNvGraphicFramePr>
          <p:nvPr/>
        </p:nvGraphicFramePr>
        <p:xfrm>
          <a:off x="1901371" y="705150"/>
          <a:ext cx="7997372" cy="4113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5">
                  <a:extLst>
                    <a:ext uri="{9D8B030D-6E8A-4147-A177-3AD203B41FA5}">
                      <a16:colId xmlns:a16="http://schemas.microsoft.com/office/drawing/2014/main" val="493843367"/>
                    </a:ext>
                  </a:extLst>
                </a:gridCol>
                <a:gridCol w="2256971">
                  <a:extLst>
                    <a:ext uri="{9D8B030D-6E8A-4147-A177-3AD203B41FA5}">
                      <a16:colId xmlns:a16="http://schemas.microsoft.com/office/drawing/2014/main" val="306152893"/>
                    </a:ext>
                  </a:extLst>
                </a:gridCol>
                <a:gridCol w="1999343">
                  <a:extLst>
                    <a:ext uri="{9D8B030D-6E8A-4147-A177-3AD203B41FA5}">
                      <a16:colId xmlns:a16="http://schemas.microsoft.com/office/drawing/2014/main" val="1706549402"/>
                    </a:ext>
                  </a:extLst>
                </a:gridCol>
                <a:gridCol w="1999343">
                  <a:extLst>
                    <a:ext uri="{9D8B030D-6E8A-4147-A177-3AD203B41FA5}">
                      <a16:colId xmlns:a16="http://schemas.microsoft.com/office/drawing/2014/main" val="3798735475"/>
                    </a:ext>
                  </a:extLst>
                </a:gridCol>
              </a:tblGrid>
              <a:tr h="685599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Jämviktbetraktelser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Samverkansanalys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Samverkansanalys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61699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r>
                        <a:rPr lang="sv-SE" dirty="0" err="1"/>
                        <a:t>q</a:t>
                      </a:r>
                      <a:r>
                        <a:rPr lang="sv-SE" baseline="-25000" dirty="0" err="1"/>
                        <a:t>hEd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84,5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126,7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87,0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018605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r>
                        <a:rPr lang="sv-SE" dirty="0"/>
                        <a:t>M</a:t>
                      </a:r>
                      <a:r>
                        <a:rPr lang="sv-SE" baseline="-25000" dirty="0"/>
                        <a:t>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117,1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72,2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75,3 </a:t>
                      </a:r>
                      <a:r>
                        <a:rPr lang="sv-SE" dirty="0" err="1"/>
                        <a:t>kNm</a:t>
                      </a:r>
                      <a:r>
                        <a:rPr lang="sv-SE" dirty="0"/>
                        <a:t>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30995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r>
                        <a:rPr lang="sv-SE" dirty="0" err="1"/>
                        <a:t>T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69,1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75,9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57,4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25545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r>
                        <a:rPr lang="sv-SE" dirty="0" err="1"/>
                        <a:t>N</a:t>
                      </a:r>
                      <a:r>
                        <a:rPr lang="sv-SE" baseline="-25000" dirty="0" err="1"/>
                        <a:t>Ed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33,4kN/m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37,3 kN/m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557866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r>
                        <a:rPr lang="sv-SE" dirty="0"/>
                        <a:t>UK 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+3,0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9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18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E6570571-5547-4AB1-8282-EDFDDF2A0325}"/>
                  </a:ext>
                </a:extLst>
              </p:cNvPr>
              <p:cNvSpPr/>
              <p:nvPr/>
            </p:nvSpPr>
            <p:spPr>
              <a:xfrm>
                <a:off x="1567542" y="1596571"/>
                <a:ext cx="8577943" cy="4067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1" indent="-28575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·"/>
                  <a:tabLst>
                    <a:tab pos="363538" algn="l"/>
                    <a:tab pos="1619250" algn="l"/>
                    <a:tab pos="2430463" algn="l"/>
                    <a:tab pos="4049713" algn="l"/>
                    <a:tab pos="5310188" algn="r"/>
                    <a:tab pos="827088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Bestäm tvärsnittsklass med hänsyn till ev. avrostning. Normalt dimensioneras</a:t>
                </a:r>
              </a:p>
              <a:p>
                <a:pPr lvl="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tabLst>
                    <a:tab pos="363538" algn="l"/>
                    <a:tab pos="1619250" algn="l"/>
                    <a:tab pos="2430463" algn="l"/>
                    <a:tab pos="4049713" algn="l"/>
                    <a:tab pos="5310188" algn="r"/>
                    <a:tab pos="827088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inte temporära sponter för avrostning.</a:t>
                </a:r>
              </a:p>
              <a:p>
                <a:pPr marL="342900" lvl="0" indent="-3429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Kontrollera om hänsyn till lokal inverkan av vattentryck måste tas</a:t>
                </a:r>
              </a:p>
              <a:p>
                <a:pPr marL="342900" lvl="0" indent="-3429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Beräkna bärförmågan för moment utan hänsyn till normalkraft och tvärkraft</a:t>
                </a:r>
              </a:p>
              <a:p>
                <a:pPr marL="342900" lvl="0" indent="-3429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Kontrollera om bärförmågan för moment måste reduceras med hänsyn till</a:t>
                </a:r>
              </a:p>
              <a:p>
                <a:pPr marL="363538" lvl="0" indent="-1016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tvärkraftens,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storlek</a:t>
                </a:r>
                <a:endParaRPr lang="sv-S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Kontrollera om hänsyn måste tas till knäckning vid belastning med moment,</a:t>
                </a:r>
              </a:p>
              <a:p>
                <a:pPr marL="363538" lvl="0" indent="-1016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normalkraft,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  <m:r>
                      <a:rPr lang="sv-S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v-SE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och tvärkraft,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sv-S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𝐸𝑑</m:t>
                        </m:r>
                      </m:sub>
                    </m:sSub>
                  </m:oMath>
                </a14:m>
                <a:endParaRPr lang="sv-S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buFont typeface="Symbol" panose="05050102010706020507" pitchFamily="18" charset="2"/>
                  <a:buChar char=""/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Kontroll av koncentrerade laster, där lasten från förankring eller stämp förs in i</a:t>
                </a:r>
              </a:p>
              <a:p>
                <a:pPr marL="363538" lvl="0" indent="-101600">
                  <a:lnSpc>
                    <a:spcPts val="1300"/>
                  </a:lnSpc>
                  <a:spcBef>
                    <a:spcPts val="1000"/>
                  </a:spcBef>
                  <a:spcAft>
                    <a:spcPts val="1000"/>
                  </a:spcAft>
                  <a:tabLst>
                    <a:tab pos="810260" algn="l"/>
                    <a:tab pos="1620520" algn="l"/>
                    <a:tab pos="2430780" algn="l"/>
                    <a:tab pos="4050665" algn="l"/>
                    <a:tab pos="5311140" algn="r"/>
                    <a:tab pos="828040" algn="l"/>
                  </a:tabLst>
                </a:pPr>
                <a:r>
                  <a:rPr lang="sv-SE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spontväggen.</a:t>
                </a: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E6570571-5547-4AB1-8282-EDFDDF2A0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42" y="1596571"/>
                <a:ext cx="8577943" cy="4067780"/>
              </a:xfrm>
              <a:prstGeom prst="rect">
                <a:avLst/>
              </a:prstGeom>
              <a:blipFill>
                <a:blip r:embed="rId2"/>
                <a:stretch>
                  <a:fillRect l="-569" t="-3448" b="-179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ubrik 2">
            <a:extLst>
              <a:ext uri="{FF2B5EF4-FFF2-40B4-BE49-F238E27FC236}">
                <a16:creationId xmlns:a16="http://schemas.microsoft.com/office/drawing/2014/main" id="{3D5E1227-ECBB-4F83-AAFD-9C449DCD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56" y="365125"/>
            <a:ext cx="9670143" cy="1325563"/>
          </a:xfrm>
        </p:spPr>
        <p:txBody>
          <a:bodyPr/>
          <a:lstStyle/>
          <a:p>
            <a:r>
              <a:rPr lang="sv-SE" dirty="0"/>
              <a:t>Dimensionering av spont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917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916ACD3-F934-4AF5-B70F-2AE256BB51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682171"/>
            <a:ext cx="6821714" cy="53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0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2388FBA-8114-4E00-B892-63AFABCFFD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595086"/>
            <a:ext cx="6792685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9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2F7562A-7C84-4E35-AD02-5A350BC6A22D}"/>
              </a:ext>
            </a:extLst>
          </p:cNvPr>
          <p:cNvSpPr/>
          <p:nvPr/>
        </p:nvSpPr>
        <p:spPr>
          <a:xfrm>
            <a:off x="2438398" y="3004457"/>
            <a:ext cx="6937829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1300"/>
              </a:lnSpc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  <a:tab pos="828040" algn="l"/>
              </a:tabLst>
            </a:pPr>
            <a:r>
              <a:rPr lang="sv-SE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Bärförmåga för tvärsnitt</a:t>
            </a:r>
          </a:p>
          <a:p>
            <a:pPr lvl="0">
              <a:lnSpc>
                <a:spcPts val="1300"/>
              </a:lnSpc>
              <a:spcBef>
                <a:spcPts val="1000"/>
              </a:spcBef>
              <a:spcAft>
                <a:spcPts val="1000"/>
              </a:spcAft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  <a:tab pos="828040" algn="l"/>
              </a:tabLst>
            </a:pPr>
            <a:endParaRPr lang="sv-SE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  <a:tab pos="828040" algn="l"/>
              </a:tabLst>
            </a:pPr>
            <a:r>
              <a:rPr lang="sv-SE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Bärförmåga med hänsyn till instabilitet</a:t>
            </a:r>
          </a:p>
          <a:p>
            <a:pPr lvl="0">
              <a:lnSpc>
                <a:spcPts val="1300"/>
              </a:lnSpc>
              <a:spcBef>
                <a:spcPts val="1000"/>
              </a:spcBef>
              <a:spcAft>
                <a:spcPts val="1000"/>
              </a:spcAft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  <a:tab pos="828040" algn="l"/>
              </a:tabLst>
            </a:pPr>
            <a:endParaRPr lang="sv-SE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00"/>
              </a:lnSpc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810260" algn="l"/>
                <a:tab pos="1620520" algn="l"/>
                <a:tab pos="2430780" algn="l"/>
                <a:tab pos="4050665" algn="l"/>
                <a:tab pos="5311140" algn="r"/>
                <a:tab pos="828040" algn="l"/>
              </a:tabLst>
            </a:pPr>
            <a:r>
              <a:rPr lang="sv-SE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Bärförmåga för knutpunkter.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A6587BD-E70B-4D1D-8793-D51B0DD3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398" y="365125"/>
            <a:ext cx="8915401" cy="1325563"/>
          </a:xfrm>
        </p:spPr>
        <p:txBody>
          <a:bodyPr/>
          <a:lstStyle/>
          <a:p>
            <a:r>
              <a:rPr lang="sv-SE" dirty="0"/>
              <a:t>Dimensionering av hammarband</a:t>
            </a:r>
          </a:p>
        </p:txBody>
      </p:sp>
    </p:spTree>
    <p:extLst>
      <p:ext uri="{BB962C8B-B14F-4D97-AF65-F5344CB8AC3E}">
        <p14:creationId xmlns:p14="http://schemas.microsoft.com/office/powerpoint/2010/main" val="190288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0A5F88A6-79A1-4B6B-B3AF-5AA2C52C39DC}"/>
                  </a:ext>
                </a:extLst>
              </p:cNvPr>
              <p:cNvSpPr/>
              <p:nvPr/>
            </p:nvSpPr>
            <p:spPr>
              <a:xfrm>
                <a:off x="3149600" y="2531855"/>
                <a:ext cx="6096000" cy="27011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𝑈𝐿𝑆</m:t>
                        </m:r>
                        <m:r>
                          <a:rPr lang="sv-SE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𝑅𝑑</m:t>
                        </m:r>
                      </m:sub>
                    </m:sSub>
                    <m:r>
                      <a:rPr lang="sv-SE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v-S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𝑈𝐿𝑆</m:t>
                            </m:r>
                            <m:r>
                              <a:rPr lang="sv-SE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v-SE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𝑎𝑐𝑐</m:t>
                            </m:r>
                            <m:r>
                              <a:rPr lang="sv-SE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𝑈𝐿𝑆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sz="2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sv-SE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:endParaRPr lang="sv-SE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𝑎𝑐𝑐</m:t>
                        </m:r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sv-S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𝑈𝐿𝑆</m:t>
                        </m:r>
                      </m:sub>
                    </m:sSub>
                  </m:oMath>
                </a14:m>
                <a:r>
                  <a:rPr lang="sv-SE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är en partialkoefficient som tar hänsyn till mätutrustningens noggrannhet, I Sverige har värdet satts till 1,05</a:t>
                </a:r>
                <a:endParaRPr lang="sv-SE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0A5F88A6-79A1-4B6B-B3AF-5AA2C52C3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531855"/>
                <a:ext cx="6096000" cy="2701189"/>
              </a:xfrm>
              <a:prstGeom prst="rect">
                <a:avLst/>
              </a:prstGeom>
              <a:blipFill>
                <a:blip r:embed="rId2"/>
                <a:stretch>
                  <a:fillRect l="-1600" r="-1600" b="-428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ubrik 2">
            <a:extLst>
              <a:ext uri="{FF2B5EF4-FFF2-40B4-BE49-F238E27FC236}">
                <a16:creationId xmlns:a16="http://schemas.microsoft.com/office/drawing/2014/main" id="{D8FC85C0-2AF2-4F01-91A8-64CE8D07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/>
          <a:lstStyle/>
          <a:p>
            <a:r>
              <a:rPr lang="sv-SE" dirty="0"/>
              <a:t>Geoteknisk bärförmåga stag</a:t>
            </a:r>
          </a:p>
        </p:txBody>
      </p:sp>
    </p:spTree>
    <p:extLst>
      <p:ext uri="{BB962C8B-B14F-4D97-AF65-F5344CB8AC3E}">
        <p14:creationId xmlns:p14="http://schemas.microsoft.com/office/powerpoint/2010/main" val="412966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61CFD8-007B-4F08-93D7-E6683773E0F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4114" y="1262063"/>
            <a:ext cx="9891486" cy="503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Sedan föregående Sponthandbok, 1996, har såväl tillämpningsområden, beräkningsteknik och krav ändrats.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r>
              <a:rPr lang="sv-SE" sz="3600" dirty="0"/>
              <a:t>Krav på säkerhetsmarginal grundas på den europeiska standarden för dimensionering av geokonstruktioner EN 1997:2005</a:t>
            </a: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089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4B69E3A-3465-482C-86FF-05A2C7DFEB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7" y="333829"/>
            <a:ext cx="6966856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765512-3AD9-49DE-9EAF-D81E551C48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825625"/>
            <a:ext cx="9296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Dimensionerande snittkrafter i brottgräns är lika med beräknade snittkrafter.</a:t>
            </a:r>
          </a:p>
        </p:txBody>
      </p:sp>
    </p:spTree>
    <p:extLst>
      <p:ext uri="{BB962C8B-B14F-4D97-AF65-F5344CB8AC3E}">
        <p14:creationId xmlns:p14="http://schemas.microsoft.com/office/powerpoint/2010/main" val="249556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66C7740-E068-4F55-B4C4-46CA41E66511}"/>
                  </a:ext>
                </a:extLst>
              </p:cNvPr>
              <p:cNvSpPr/>
              <p:nvPr/>
            </p:nvSpPr>
            <p:spPr>
              <a:xfrm>
                <a:off x="1393372" y="2438197"/>
                <a:ext cx="6096000" cy="19110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dim</m:t>
                        </m:r>
                      </m:sub>
                    </m:sSub>
                    <m:r>
                      <a:rPr lang="sv-SE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v-SE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sv-SE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sv-SE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sv-SE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dim</m:t>
                        </m:r>
                      </m:sub>
                    </m:sSub>
                    <m:r>
                      <a:rPr lang="sv-SE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v-SE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sv-SE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sv-SE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sv-SE" i="1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sv-SE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366C7740-E068-4F55-B4C4-46CA41E6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72" y="2438197"/>
                <a:ext cx="6096000" cy="1911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ubrik 4">
            <a:extLst>
              <a:ext uri="{FF2B5EF4-FFF2-40B4-BE49-F238E27FC236}">
                <a16:creationId xmlns:a16="http://schemas.microsoft.com/office/drawing/2014/main" id="{AB1B7E2D-5AB8-4B84-8F6E-111C32AA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Dimensionerande snittkrafter vid bruksgräns beräknas enligt:</a:t>
            </a:r>
          </a:p>
        </p:txBody>
      </p:sp>
    </p:spTree>
    <p:extLst>
      <p:ext uri="{BB962C8B-B14F-4D97-AF65-F5344CB8AC3E}">
        <p14:creationId xmlns:p14="http://schemas.microsoft.com/office/powerpoint/2010/main" val="359420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l 1">
                <a:extLst>
                  <a:ext uri="{FF2B5EF4-FFF2-40B4-BE49-F238E27FC236}">
                    <a16:creationId xmlns:a16="http://schemas.microsoft.com/office/drawing/2014/main" id="{55094B5E-B1AD-4A74-83A1-93DB7E1EB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26567"/>
                  </p:ext>
                </p:extLst>
              </p:nvPr>
            </p:nvGraphicFramePr>
            <p:xfrm>
              <a:off x="2032000" y="719665"/>
              <a:ext cx="8128000" cy="382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63538662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692541130"/>
                        </a:ext>
                      </a:extLst>
                    </a:gridCol>
                  </a:tblGrid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Typ av konstruktion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Modellfaktor,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v-SE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sv-SE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sv-SE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  <m:r>
                                    <a:rPr lang="sv-SE" sz="18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;</m:t>
                                  </m:r>
                                  <m:r>
                                    <a:rPr lang="sv-SE" sz="18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029895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Spont, hammarband, dubb och stag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v-SE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∙1,40</m:t>
                                    </m:r>
                                  </m:num>
                                  <m:den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4924569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Styva och spröda t.ex. stämp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v-SE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sv-SE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∙1,50</m:t>
                                    </m:r>
                                  </m:num>
                                  <m:den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𝜂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8942904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Belastningen består i stort endast av last från fritt vatten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v-SE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sv-SE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sv-SE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∙1,20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7167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l 1">
                <a:extLst>
                  <a:ext uri="{FF2B5EF4-FFF2-40B4-BE49-F238E27FC236}">
                    <a16:creationId xmlns:a16="http://schemas.microsoft.com/office/drawing/2014/main" id="{55094B5E-B1AD-4A74-83A1-93DB7E1EB6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26567"/>
                  </p:ext>
                </p:extLst>
              </p:nvPr>
            </p:nvGraphicFramePr>
            <p:xfrm>
              <a:off x="2032000" y="719665"/>
              <a:ext cx="8128000" cy="38233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635386628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692541130"/>
                        </a:ext>
                      </a:extLst>
                    </a:gridCol>
                  </a:tblGrid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Typ av konstruktion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3185" r="-600" b="-30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29895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Spont, hammarband, dubb och stag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03185" r="-600" b="-20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4924569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Styva och spröda t.ex. stämp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203185" r="-600" b="-10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942904"/>
                      </a:ext>
                    </a:extLst>
                  </a:tr>
                  <a:tr h="955826">
                    <a:tc>
                      <a:txBody>
                        <a:bodyPr/>
                        <a:lstStyle/>
                        <a:p>
                          <a:r>
                            <a:rPr lang="sv-SE" dirty="0"/>
                            <a:t>Belastningen består i stort endast av last från fritt vatten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303185" r="-60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7167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873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9D8DC25-C061-4D38-9E57-DEFC14EE31EF}"/>
              </a:ext>
            </a:extLst>
          </p:cNvPr>
          <p:cNvSpPr/>
          <p:nvPr/>
        </p:nvSpPr>
        <p:spPr>
          <a:xfrm>
            <a:off x="2917371" y="2119086"/>
            <a:ext cx="57766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Jämviktsbetraktelser</a:t>
            </a:r>
          </a:p>
          <a:p>
            <a:endParaRPr lang="sv-S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v-S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Arial" panose="020B0604020202020204" pitchFamily="34" charset="0"/>
                <a:cs typeface="Times New Roman" panose="02020603050405020304" pitchFamily="18" charset="0"/>
              </a:rPr>
              <a:t>Samverkansanalyser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9398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645</Words>
  <Application>Microsoft Office PowerPoint</Application>
  <PresentationFormat>Bredbild</PresentationFormat>
  <Paragraphs>221</Paragraphs>
  <Slides>39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Symbol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Dimensionerande snittkrafter vid bruksgräns beräknas enligt: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Dimensionering av spont </vt:lpstr>
      <vt:lpstr>PowerPoint-presentation</vt:lpstr>
      <vt:lpstr>PowerPoint-presentation</vt:lpstr>
      <vt:lpstr>Dimensionering av hammarband</vt:lpstr>
      <vt:lpstr>Geoteknisk bärförmåga stag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Fredriksson</dc:creator>
  <cp:lastModifiedBy>Anders Fredriksson</cp:lastModifiedBy>
  <cp:revision>35</cp:revision>
  <dcterms:created xsi:type="dcterms:W3CDTF">2017-09-26T11:17:42Z</dcterms:created>
  <dcterms:modified xsi:type="dcterms:W3CDTF">2017-09-28T07:09:03Z</dcterms:modified>
</cp:coreProperties>
</file>